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9" r:id="rId4"/>
    <p:sldId id="258" r:id="rId5"/>
    <p:sldId id="260" r:id="rId6"/>
    <p:sldId id="263" r:id="rId7"/>
    <p:sldId id="264" r:id="rId8"/>
    <p:sldId id="267" r:id="rId9"/>
    <p:sldId id="266" r:id="rId10"/>
    <p:sldId id="265" r:id="rId11"/>
    <p:sldId id="261" r:id="rId12"/>
    <p:sldId id="268" r:id="rId13"/>
    <p:sldId id="26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615D77-9DF1-4532-95EC-BD0C00212C1B}" v="131" dt="2022-04-20T20:43:21.8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78" autoAdjust="0"/>
    <p:restoredTop sz="86412" autoAdjust="0"/>
  </p:normalViewPr>
  <p:slideViewPr>
    <p:cSldViewPr snapToGrid="0">
      <p:cViewPr varScale="1">
        <p:scale>
          <a:sx n="74" d="100"/>
          <a:sy n="74" d="100"/>
        </p:scale>
        <p:origin x="68" y="35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7" d="100"/>
          <a:sy n="77" d="100"/>
        </p:scale>
        <p:origin x="2812" y="6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McIntire" userId="8481c71410fd22b0" providerId="LiveId" clId="{78615D77-9DF1-4532-95EC-BD0C00212C1B}"/>
    <pc:docChg chg="undo custSel addSld delSld modSld sldOrd">
      <pc:chgData name="Lauren McIntire" userId="8481c71410fd22b0" providerId="LiveId" clId="{78615D77-9DF1-4532-95EC-BD0C00212C1B}" dt="2022-04-14T04:13:00.907" v="5348"/>
      <pc:docMkLst>
        <pc:docMk/>
      </pc:docMkLst>
      <pc:sldChg chg="addSp delSp modSp new mod modTransition setBg addAnim delAnim modAnim setClrOvrMap">
        <pc:chgData name="Lauren McIntire" userId="8481c71410fd22b0" providerId="LiveId" clId="{78615D77-9DF1-4532-95EC-BD0C00212C1B}" dt="2022-04-14T04:13:00.907" v="5348"/>
        <pc:sldMkLst>
          <pc:docMk/>
          <pc:sldMk cId="712613605" sldId="256"/>
        </pc:sldMkLst>
        <pc:spChg chg="mod">
          <ac:chgData name="Lauren McIntire" userId="8481c71410fd22b0" providerId="LiveId" clId="{78615D77-9DF1-4532-95EC-BD0C00212C1B}" dt="2022-04-12T04:49:22.496" v="59" actId="26606"/>
          <ac:spMkLst>
            <pc:docMk/>
            <pc:sldMk cId="712613605" sldId="256"/>
            <ac:spMk id="2" creationId="{D35166C6-3B4F-4746-BE8F-103B43EE5C43}"/>
          </ac:spMkLst>
        </pc:spChg>
        <pc:spChg chg="mod">
          <ac:chgData name="Lauren McIntire" userId="8481c71410fd22b0" providerId="LiveId" clId="{78615D77-9DF1-4532-95EC-BD0C00212C1B}" dt="2022-04-14T03:29:30.061" v="1639" actId="20577"/>
          <ac:spMkLst>
            <pc:docMk/>
            <pc:sldMk cId="712613605" sldId="256"/>
            <ac:spMk id="3" creationId="{3B95E763-A422-47B7-AB9A-931BE4CA2E2A}"/>
          </ac:spMkLst>
        </pc:spChg>
        <pc:spChg chg="add del">
          <ac:chgData name="Lauren McIntire" userId="8481c71410fd22b0" providerId="LiveId" clId="{78615D77-9DF1-4532-95EC-BD0C00212C1B}" dt="2022-04-12T04:49:06.288" v="54" actId="26606"/>
          <ac:spMkLst>
            <pc:docMk/>
            <pc:sldMk cId="712613605" sldId="256"/>
            <ac:spMk id="9" creationId="{71B2258F-86CA-4D4D-8270-BC05FCDEBFB3}"/>
          </ac:spMkLst>
        </pc:spChg>
        <pc:spChg chg="add del">
          <ac:chgData name="Lauren McIntire" userId="8481c71410fd22b0" providerId="LiveId" clId="{78615D77-9DF1-4532-95EC-BD0C00212C1B}" dt="2022-04-12T04:49:22.496" v="58" actId="26606"/>
          <ac:spMkLst>
            <pc:docMk/>
            <pc:sldMk cId="712613605" sldId="256"/>
            <ac:spMk id="11" creationId="{71B2258F-86CA-4D4D-8270-BC05FCDEBFB3}"/>
          </ac:spMkLst>
        </pc:spChg>
        <pc:picChg chg="add del mod">
          <ac:chgData name="Lauren McIntire" userId="8481c71410fd22b0" providerId="LiveId" clId="{78615D77-9DF1-4532-95EC-BD0C00212C1B}" dt="2022-04-14T03:59:22.900" v="5339"/>
          <ac:picMkLst>
            <pc:docMk/>
            <pc:sldMk cId="712613605" sldId="256"/>
            <ac:picMk id="4" creationId="{3A45E2F5-6025-45AC-90D1-7D1FA0430DA5}"/>
          </ac:picMkLst>
        </pc:picChg>
        <pc:picChg chg="add del">
          <ac:chgData name="Lauren McIntire" userId="8481c71410fd22b0" providerId="LiveId" clId="{78615D77-9DF1-4532-95EC-BD0C00212C1B}" dt="2022-04-12T04:49:06.288" v="54" actId="26606"/>
          <ac:picMkLst>
            <pc:docMk/>
            <pc:sldMk cId="712613605" sldId="256"/>
            <ac:picMk id="5" creationId="{14586D30-D61B-86AB-827E-C7AA6D4A73F0}"/>
          </ac:picMkLst>
        </pc:picChg>
        <pc:picChg chg="add del mod">
          <ac:chgData name="Lauren McIntire" userId="8481c71410fd22b0" providerId="LiveId" clId="{78615D77-9DF1-4532-95EC-BD0C00212C1B}" dt="2022-04-14T03:59:50.370" v="5341"/>
          <ac:picMkLst>
            <pc:docMk/>
            <pc:sldMk cId="712613605" sldId="256"/>
            <ac:picMk id="5" creationId="{9FE38E00-A54F-4E2D-BD44-38E733F9396E}"/>
          </ac:picMkLst>
        </pc:picChg>
        <pc:picChg chg="add del mod">
          <ac:chgData name="Lauren McIntire" userId="8481c71410fd22b0" providerId="LiveId" clId="{78615D77-9DF1-4532-95EC-BD0C00212C1B}" dt="2022-04-14T04:00:03.796" v="5343"/>
          <ac:picMkLst>
            <pc:docMk/>
            <pc:sldMk cId="712613605" sldId="256"/>
            <ac:picMk id="6" creationId="{0E071530-32A5-4B03-8911-E1EBFDE77DD2}"/>
          </ac:picMkLst>
        </pc:picChg>
        <pc:picChg chg="add del mod">
          <ac:chgData name="Lauren McIntire" userId="8481c71410fd22b0" providerId="LiveId" clId="{78615D77-9DF1-4532-95EC-BD0C00212C1B}" dt="2022-04-14T04:00:56.916" v="5345"/>
          <ac:picMkLst>
            <pc:docMk/>
            <pc:sldMk cId="712613605" sldId="256"/>
            <ac:picMk id="7" creationId="{772A9853-F943-4DB9-AC1B-6A6BB4798D56}"/>
          </ac:picMkLst>
        </pc:picChg>
        <pc:picChg chg="add del mod">
          <ac:chgData name="Lauren McIntire" userId="8481c71410fd22b0" providerId="LiveId" clId="{78615D77-9DF1-4532-95EC-BD0C00212C1B}" dt="2022-04-14T04:06:34.248" v="5347"/>
          <ac:picMkLst>
            <pc:docMk/>
            <pc:sldMk cId="712613605" sldId="256"/>
            <ac:picMk id="8" creationId="{BAD4A3DA-6669-4401-BB96-1391EEDFA2FD}"/>
          </ac:picMkLst>
        </pc:picChg>
        <pc:picChg chg="add mod">
          <ac:chgData name="Lauren McIntire" userId="8481c71410fd22b0" providerId="LiveId" clId="{78615D77-9DF1-4532-95EC-BD0C00212C1B}" dt="2022-04-14T04:13:00.907" v="5348"/>
          <ac:picMkLst>
            <pc:docMk/>
            <pc:sldMk cId="712613605" sldId="256"/>
            <ac:picMk id="9" creationId="{F537555A-5667-40A2-BD4F-16CA529580A9}"/>
          </ac:picMkLst>
        </pc:picChg>
        <pc:picChg chg="add del">
          <ac:chgData name="Lauren McIntire" userId="8481c71410fd22b0" providerId="LiveId" clId="{78615D77-9DF1-4532-95EC-BD0C00212C1B}" dt="2022-04-12T04:49:22.496" v="58" actId="26606"/>
          <ac:picMkLst>
            <pc:docMk/>
            <pc:sldMk cId="712613605" sldId="256"/>
            <ac:picMk id="12" creationId="{908F82D6-6358-AB0B-C701-ED8515ECEF1B}"/>
          </ac:picMkLst>
        </pc:picChg>
        <pc:picChg chg="add mod">
          <ac:chgData name="Lauren McIntire" userId="8481c71410fd22b0" providerId="LiveId" clId="{78615D77-9DF1-4532-95EC-BD0C00212C1B}" dt="2022-04-14T03:28:23.162" v="1569" actId="1076"/>
          <ac:picMkLst>
            <pc:docMk/>
            <pc:sldMk cId="712613605" sldId="256"/>
            <ac:picMk id="14" creationId="{42D199DD-5842-A4F7-EAE6-0D0541D8CB4B}"/>
          </ac:picMkLst>
        </pc:picChg>
      </pc:sldChg>
      <pc:sldChg chg="addSp delSp modSp new mod modTransition modAnim modNotes">
        <pc:chgData name="Lauren McIntire" userId="8481c71410fd22b0" providerId="LiveId" clId="{78615D77-9DF1-4532-95EC-BD0C00212C1B}" dt="2022-04-14T04:13:00.907" v="5348"/>
        <pc:sldMkLst>
          <pc:docMk/>
          <pc:sldMk cId="890871257" sldId="257"/>
        </pc:sldMkLst>
        <pc:spChg chg="add del mod">
          <ac:chgData name="Lauren McIntire" userId="8481c71410fd22b0" providerId="LiveId" clId="{78615D77-9DF1-4532-95EC-BD0C00212C1B}" dt="2022-04-12T18:11:47.163" v="1537"/>
          <ac:spMkLst>
            <pc:docMk/>
            <pc:sldMk cId="890871257" sldId="257"/>
            <ac:spMk id="4" creationId="{81769094-B58B-4C3E-9EEF-CB853179E5E6}"/>
          </ac:spMkLst>
        </pc:spChg>
        <pc:picChg chg="add del mod">
          <ac:chgData name="Lauren McIntire" userId="8481c71410fd22b0" providerId="LiveId" clId="{78615D77-9DF1-4532-95EC-BD0C00212C1B}" dt="2022-04-14T04:06:34.248" v="5347"/>
          <ac:picMkLst>
            <pc:docMk/>
            <pc:sldMk cId="890871257" sldId="257"/>
            <ac:picMk id="2" creationId="{9CBA0D88-4080-43C0-9045-0A5D6BA31681}"/>
          </ac:picMkLst>
        </pc:picChg>
        <pc:picChg chg="add mod">
          <ac:chgData name="Lauren McIntire" userId="8481c71410fd22b0" providerId="LiveId" clId="{78615D77-9DF1-4532-95EC-BD0C00212C1B}" dt="2022-04-12T18:09:43.362" v="1535" actId="1076"/>
          <ac:picMkLst>
            <pc:docMk/>
            <pc:sldMk cId="890871257" sldId="257"/>
            <ac:picMk id="3" creationId="{C9F4BFCF-0EC6-4741-AA13-9948EE820ED0}"/>
          </ac:picMkLst>
        </pc:picChg>
        <pc:picChg chg="add mod">
          <ac:chgData name="Lauren McIntire" userId="8481c71410fd22b0" providerId="LiveId" clId="{78615D77-9DF1-4532-95EC-BD0C00212C1B}" dt="2022-04-14T04:13:00.907" v="5348"/>
          <ac:picMkLst>
            <pc:docMk/>
            <pc:sldMk cId="890871257" sldId="257"/>
            <ac:picMk id="4" creationId="{DD77FD49-021D-4236-90F9-A569EF2A1F64}"/>
          </ac:picMkLst>
        </pc:picChg>
      </pc:sldChg>
      <pc:sldChg chg="addSp delSp modSp new mod modTransition setBg modAnim modNotes">
        <pc:chgData name="Lauren McIntire" userId="8481c71410fd22b0" providerId="LiveId" clId="{78615D77-9DF1-4532-95EC-BD0C00212C1B}" dt="2022-04-14T04:13:00.907" v="5348"/>
        <pc:sldMkLst>
          <pc:docMk/>
          <pc:sldMk cId="2015464478" sldId="258"/>
        </pc:sldMkLst>
        <pc:spChg chg="add mod">
          <ac:chgData name="Lauren McIntire" userId="8481c71410fd22b0" providerId="LiveId" clId="{78615D77-9DF1-4532-95EC-BD0C00212C1B}" dt="2022-04-12T18:06:32.492" v="1477" actId="255"/>
          <ac:spMkLst>
            <pc:docMk/>
            <pc:sldMk cId="2015464478" sldId="258"/>
            <ac:spMk id="2" creationId="{7C81D600-29B2-45B9-A2A1-7E8950717FF8}"/>
          </ac:spMkLst>
        </pc:spChg>
        <pc:spChg chg="add del mod">
          <ac:chgData name="Lauren McIntire" userId="8481c71410fd22b0" providerId="LiveId" clId="{78615D77-9DF1-4532-95EC-BD0C00212C1B}" dt="2022-04-12T04:55:20.768" v="85" actId="478"/>
          <ac:spMkLst>
            <pc:docMk/>
            <pc:sldMk cId="2015464478" sldId="258"/>
            <ac:spMk id="4" creationId="{A4D2F065-5004-4E0E-AE4F-D564B398E4E4}"/>
          </ac:spMkLst>
        </pc:spChg>
        <pc:spChg chg="add del mod">
          <ac:chgData name="Lauren McIntire" userId="8481c71410fd22b0" providerId="LiveId" clId="{78615D77-9DF1-4532-95EC-BD0C00212C1B}" dt="2022-04-12T05:38:03.237" v="856" actId="478"/>
          <ac:spMkLst>
            <pc:docMk/>
            <pc:sldMk cId="2015464478" sldId="258"/>
            <ac:spMk id="7" creationId="{2E237E8B-B9BF-439B-9F8F-2EB81F21A41E}"/>
          </ac:spMkLst>
        </pc:spChg>
        <pc:spChg chg="add del">
          <ac:chgData name="Lauren McIntire" userId="8481c71410fd22b0" providerId="LiveId" clId="{78615D77-9DF1-4532-95EC-BD0C00212C1B}" dt="2022-04-12T04:53:37.194" v="73" actId="26606"/>
          <ac:spMkLst>
            <pc:docMk/>
            <pc:sldMk cId="2015464478" sldId="258"/>
            <ac:spMk id="9" creationId="{3B432D73-5C38-474F-AF96-A3228731BF36}"/>
          </ac:spMkLst>
        </pc:spChg>
        <pc:spChg chg="add del">
          <ac:chgData name="Lauren McIntire" userId="8481c71410fd22b0" providerId="LiveId" clId="{78615D77-9DF1-4532-95EC-BD0C00212C1B}" dt="2022-04-12T04:55:22.899" v="86" actId="26606"/>
          <ac:spMkLst>
            <pc:docMk/>
            <pc:sldMk cId="2015464478" sldId="258"/>
            <ac:spMk id="11" creationId="{42A4FC2C-047E-45A5-965D-8E1E3BF09BC6}"/>
          </ac:spMkLst>
        </pc:spChg>
        <pc:spChg chg="add del">
          <ac:chgData name="Lauren McIntire" userId="8481c71410fd22b0" providerId="LiveId" clId="{78615D77-9DF1-4532-95EC-BD0C00212C1B}" dt="2022-04-12T05:38:06.309" v="857" actId="26606"/>
          <ac:spMkLst>
            <pc:docMk/>
            <pc:sldMk cId="2015464478" sldId="258"/>
            <ac:spMk id="16" creationId="{42A4FC2C-047E-45A5-965D-8E1E3BF09BC6}"/>
          </ac:spMkLst>
        </pc:spChg>
        <pc:spChg chg="add">
          <ac:chgData name="Lauren McIntire" userId="8481c71410fd22b0" providerId="LiveId" clId="{78615D77-9DF1-4532-95EC-BD0C00212C1B}" dt="2022-04-12T05:38:06.309" v="857" actId="26606"/>
          <ac:spMkLst>
            <pc:docMk/>
            <pc:sldMk cId="2015464478" sldId="258"/>
            <ac:spMk id="21" creationId="{42A4FC2C-047E-45A5-965D-8E1E3BF09BC6}"/>
          </ac:spMkLst>
        </pc:spChg>
        <pc:picChg chg="add del mod">
          <ac:chgData name="Lauren McIntire" userId="8481c71410fd22b0" providerId="LiveId" clId="{78615D77-9DF1-4532-95EC-BD0C00212C1B}" dt="2022-04-12T04:55:20.768" v="85" actId="478"/>
          <ac:picMkLst>
            <pc:docMk/>
            <pc:sldMk cId="2015464478" sldId="258"/>
            <ac:picMk id="3" creationId="{0B501D9D-EB28-4C6E-B50C-E32219028246}"/>
          </ac:picMkLst>
        </pc:picChg>
        <pc:picChg chg="add del mod">
          <ac:chgData name="Lauren McIntire" userId="8481c71410fd22b0" providerId="LiveId" clId="{78615D77-9DF1-4532-95EC-BD0C00212C1B}" dt="2022-04-14T04:06:34.248" v="5347"/>
          <ac:picMkLst>
            <pc:docMk/>
            <pc:sldMk cId="2015464478" sldId="258"/>
            <ac:picMk id="3" creationId="{E26F8280-0492-43D6-A8A0-693CA8B50758}"/>
          </ac:picMkLst>
        </pc:picChg>
        <pc:picChg chg="add mod">
          <ac:chgData name="Lauren McIntire" userId="8481c71410fd22b0" providerId="LiveId" clId="{78615D77-9DF1-4532-95EC-BD0C00212C1B}" dt="2022-04-14T04:13:00.907" v="5348"/>
          <ac:picMkLst>
            <pc:docMk/>
            <pc:sldMk cId="2015464478" sldId="258"/>
            <ac:picMk id="4" creationId="{D008DE24-D841-4E16-AD94-32B9F55B1D3A}"/>
          </ac:picMkLst>
        </pc:picChg>
        <pc:picChg chg="add del mod">
          <ac:chgData name="Lauren McIntire" userId="8481c71410fd22b0" providerId="LiveId" clId="{78615D77-9DF1-4532-95EC-BD0C00212C1B}" dt="2022-04-12T05:38:03.237" v="856" actId="478"/>
          <ac:picMkLst>
            <pc:docMk/>
            <pc:sldMk cId="2015464478" sldId="258"/>
            <ac:picMk id="6" creationId="{A32A81F9-866C-4E02-9A90-3EB2FB857D0F}"/>
          </ac:picMkLst>
        </pc:picChg>
        <pc:picChg chg="add mod">
          <ac:chgData name="Lauren McIntire" userId="8481c71410fd22b0" providerId="LiveId" clId="{78615D77-9DF1-4532-95EC-BD0C00212C1B}" dt="2022-04-12T05:38:06.309" v="857" actId="26606"/>
          <ac:picMkLst>
            <pc:docMk/>
            <pc:sldMk cId="2015464478" sldId="258"/>
            <ac:picMk id="10" creationId="{5605C63A-8290-425C-994A-9350E4D85F94}"/>
          </ac:picMkLst>
        </pc:picChg>
      </pc:sldChg>
      <pc:sldChg chg="addSp delSp modSp new mod ord modTransition setBg modAnim modNotes">
        <pc:chgData name="Lauren McIntire" userId="8481c71410fd22b0" providerId="LiveId" clId="{78615D77-9DF1-4532-95EC-BD0C00212C1B}" dt="2022-04-14T04:13:00.907" v="5348"/>
        <pc:sldMkLst>
          <pc:docMk/>
          <pc:sldMk cId="3004392738" sldId="259"/>
        </pc:sldMkLst>
        <pc:spChg chg="add del mod">
          <ac:chgData name="Lauren McIntire" userId="8481c71410fd22b0" providerId="LiveId" clId="{78615D77-9DF1-4532-95EC-BD0C00212C1B}" dt="2022-04-12T04:58:59.993" v="156"/>
          <ac:spMkLst>
            <pc:docMk/>
            <pc:sldMk cId="3004392738" sldId="259"/>
            <ac:spMk id="4" creationId="{A9EBF496-5234-4C13-8CEB-0ADCB334B042}"/>
          </ac:spMkLst>
        </pc:spChg>
        <pc:spChg chg="add mod">
          <ac:chgData name="Lauren McIntire" userId="8481c71410fd22b0" providerId="LiveId" clId="{78615D77-9DF1-4532-95EC-BD0C00212C1B}" dt="2022-04-12T05:36:37.533" v="851" actId="1076"/>
          <ac:spMkLst>
            <pc:docMk/>
            <pc:sldMk cId="3004392738" sldId="259"/>
            <ac:spMk id="9" creationId="{74B4E806-DD97-44DD-A069-906869CA5FD8}"/>
          </ac:spMkLst>
        </pc:spChg>
        <pc:spChg chg="add del">
          <ac:chgData name="Lauren McIntire" userId="8481c71410fd22b0" providerId="LiveId" clId="{78615D77-9DF1-4532-95EC-BD0C00212C1B}" dt="2022-04-12T04:59:47.447" v="164" actId="26606"/>
          <ac:spMkLst>
            <pc:docMk/>
            <pc:sldMk cId="3004392738" sldId="259"/>
            <ac:spMk id="13" creationId="{D2B82E2D-5822-450E-85CC-AE5EDD01ECD9}"/>
          </ac:spMkLst>
        </pc:spChg>
        <pc:spChg chg="add del">
          <ac:chgData name="Lauren McIntire" userId="8481c71410fd22b0" providerId="LiveId" clId="{78615D77-9DF1-4532-95EC-BD0C00212C1B}" dt="2022-04-12T04:59:51.268" v="166" actId="26606"/>
          <ac:spMkLst>
            <pc:docMk/>
            <pc:sldMk cId="3004392738" sldId="259"/>
            <ac:spMk id="15" creationId="{5CD271E5-55BF-4266-A3A7-CFCC30518840}"/>
          </ac:spMkLst>
        </pc:spChg>
        <pc:spChg chg="add del">
          <ac:chgData name="Lauren McIntire" userId="8481c71410fd22b0" providerId="LiveId" clId="{78615D77-9DF1-4532-95EC-BD0C00212C1B}" dt="2022-04-12T04:59:51.268" v="166" actId="26606"/>
          <ac:spMkLst>
            <pc:docMk/>
            <pc:sldMk cId="3004392738" sldId="259"/>
            <ac:spMk id="16" creationId="{CFE55B3F-4634-4A41-B146-E6251581E807}"/>
          </ac:spMkLst>
        </pc:spChg>
        <pc:spChg chg="add">
          <ac:chgData name="Lauren McIntire" userId="8481c71410fd22b0" providerId="LiveId" clId="{78615D77-9DF1-4532-95EC-BD0C00212C1B}" dt="2022-04-12T04:59:51.285" v="167" actId="26606"/>
          <ac:spMkLst>
            <pc:docMk/>
            <pc:sldMk cId="3004392738" sldId="259"/>
            <ac:spMk id="18" creationId="{D2B82E2D-5822-450E-85CC-AE5EDD01ECD9}"/>
          </ac:spMkLst>
        </pc:spChg>
        <pc:picChg chg="add del mod">
          <ac:chgData name="Lauren McIntire" userId="8481c71410fd22b0" providerId="LiveId" clId="{78615D77-9DF1-4532-95EC-BD0C00212C1B}" dt="2022-04-14T04:06:34.248" v="5347"/>
          <ac:picMkLst>
            <pc:docMk/>
            <pc:sldMk cId="3004392738" sldId="259"/>
            <ac:picMk id="2" creationId="{27494817-F4EA-42C9-90CD-775898F97002}"/>
          </ac:picMkLst>
        </pc:picChg>
        <pc:picChg chg="add del mod ord">
          <ac:chgData name="Lauren McIntire" userId="8481c71410fd22b0" providerId="LiveId" clId="{78615D77-9DF1-4532-95EC-BD0C00212C1B}" dt="2022-04-12T04:59:51.285" v="167" actId="26606"/>
          <ac:picMkLst>
            <pc:docMk/>
            <pc:sldMk cId="3004392738" sldId="259"/>
            <ac:picMk id="3" creationId="{9CAB593B-0360-4E1D-B592-6E7B623C872A}"/>
          </ac:picMkLst>
        </pc:picChg>
        <pc:picChg chg="add mod">
          <ac:chgData name="Lauren McIntire" userId="8481c71410fd22b0" providerId="LiveId" clId="{78615D77-9DF1-4532-95EC-BD0C00212C1B}" dt="2022-04-14T04:13:00.907" v="5348"/>
          <ac:picMkLst>
            <pc:docMk/>
            <pc:sldMk cId="3004392738" sldId="259"/>
            <ac:picMk id="4" creationId="{C717C0F9-AC85-44E2-801B-59EACB044E8C}"/>
          </ac:picMkLst>
        </pc:picChg>
        <pc:picChg chg="add mod ord">
          <ac:chgData name="Lauren McIntire" userId="8481c71410fd22b0" providerId="LiveId" clId="{78615D77-9DF1-4532-95EC-BD0C00212C1B}" dt="2022-04-12T04:59:51.285" v="167" actId="26606"/>
          <ac:picMkLst>
            <pc:docMk/>
            <pc:sldMk cId="3004392738" sldId="259"/>
            <ac:picMk id="6" creationId="{1B62EE08-2ECA-4E0C-B9A0-38BE2DE5D480}"/>
          </ac:picMkLst>
        </pc:picChg>
        <pc:picChg chg="add mod ord">
          <ac:chgData name="Lauren McIntire" userId="8481c71410fd22b0" providerId="LiveId" clId="{78615D77-9DF1-4532-95EC-BD0C00212C1B}" dt="2022-04-12T05:36:44.178" v="852" actId="1076"/>
          <ac:picMkLst>
            <pc:docMk/>
            <pc:sldMk cId="3004392738" sldId="259"/>
            <ac:picMk id="8" creationId="{21288BC6-EB40-47B8-B936-C6A9D605C3D3}"/>
          </ac:picMkLst>
        </pc:picChg>
      </pc:sldChg>
      <pc:sldChg chg="addSp delSp modSp new mod modTransition setBg modAnim modNotes">
        <pc:chgData name="Lauren McIntire" userId="8481c71410fd22b0" providerId="LiveId" clId="{78615D77-9DF1-4532-95EC-BD0C00212C1B}" dt="2022-04-14T04:13:00.907" v="5348"/>
        <pc:sldMkLst>
          <pc:docMk/>
          <pc:sldMk cId="2411229606" sldId="260"/>
        </pc:sldMkLst>
        <pc:spChg chg="add del mod">
          <ac:chgData name="Lauren McIntire" userId="8481c71410fd22b0" providerId="LiveId" clId="{78615D77-9DF1-4532-95EC-BD0C00212C1B}" dt="2022-04-12T18:14:23.371" v="1540" actId="478"/>
          <ac:spMkLst>
            <pc:docMk/>
            <pc:sldMk cId="2411229606" sldId="260"/>
            <ac:spMk id="8" creationId="{557368BA-2FEB-4988-BFDD-BFDB89F0C32A}"/>
          </ac:spMkLst>
        </pc:spChg>
        <pc:spChg chg="add mod">
          <ac:chgData name="Lauren McIntire" userId="8481c71410fd22b0" providerId="LiveId" clId="{78615D77-9DF1-4532-95EC-BD0C00212C1B}" dt="2022-04-12T05:34:30.241" v="747" actId="1076"/>
          <ac:spMkLst>
            <pc:docMk/>
            <pc:sldMk cId="2411229606" sldId="260"/>
            <ac:spMk id="9" creationId="{CA99FAAF-F505-43EB-9C06-B820A6353172}"/>
          </ac:spMkLst>
        </pc:spChg>
        <pc:spChg chg="add mod">
          <ac:chgData name="Lauren McIntire" userId="8481c71410fd22b0" providerId="LiveId" clId="{78615D77-9DF1-4532-95EC-BD0C00212C1B}" dt="2022-04-12T05:35:07.363" v="794" actId="1076"/>
          <ac:spMkLst>
            <pc:docMk/>
            <pc:sldMk cId="2411229606" sldId="260"/>
            <ac:spMk id="10" creationId="{5D5E55D8-741D-474E-8860-B4204FC923DD}"/>
          </ac:spMkLst>
        </pc:spChg>
        <pc:spChg chg="add mod">
          <ac:chgData name="Lauren McIntire" userId="8481c71410fd22b0" providerId="LiveId" clId="{78615D77-9DF1-4532-95EC-BD0C00212C1B}" dt="2022-04-12T05:35:43.778" v="828" actId="1076"/>
          <ac:spMkLst>
            <pc:docMk/>
            <pc:sldMk cId="2411229606" sldId="260"/>
            <ac:spMk id="11" creationId="{2D183BAA-5CC3-4C02-9DE0-8C7A35B99AB8}"/>
          </ac:spMkLst>
        </pc:spChg>
        <pc:spChg chg="add">
          <ac:chgData name="Lauren McIntire" userId="8481c71410fd22b0" providerId="LiveId" clId="{78615D77-9DF1-4532-95EC-BD0C00212C1B}" dt="2022-04-12T05:01:30.272" v="173" actId="26606"/>
          <ac:spMkLst>
            <pc:docMk/>
            <pc:sldMk cId="2411229606" sldId="260"/>
            <ac:spMk id="13" creationId="{6C2997EE-0889-44C3-AC0D-18F26AC9AAAB}"/>
          </ac:spMkLst>
        </pc:spChg>
        <pc:picChg chg="add del mod">
          <ac:chgData name="Lauren McIntire" userId="8481c71410fd22b0" providerId="LiveId" clId="{78615D77-9DF1-4532-95EC-BD0C00212C1B}" dt="2022-04-14T04:06:34.248" v="5347"/>
          <ac:picMkLst>
            <pc:docMk/>
            <pc:sldMk cId="2411229606" sldId="260"/>
            <ac:picMk id="2" creationId="{18CC0472-94A0-4C27-BC63-66B7A0115604}"/>
          </ac:picMkLst>
        </pc:picChg>
        <pc:picChg chg="add mod ord">
          <ac:chgData name="Lauren McIntire" userId="8481c71410fd22b0" providerId="LiveId" clId="{78615D77-9DF1-4532-95EC-BD0C00212C1B}" dt="2022-04-12T05:35:35.403" v="827" actId="1076"/>
          <ac:picMkLst>
            <pc:docMk/>
            <pc:sldMk cId="2411229606" sldId="260"/>
            <ac:picMk id="3" creationId="{D0708DCE-4403-4419-B2CE-5F5B58F0DE9A}"/>
          </ac:picMkLst>
        </pc:picChg>
        <pc:picChg chg="add mod">
          <ac:chgData name="Lauren McIntire" userId="8481c71410fd22b0" providerId="LiveId" clId="{78615D77-9DF1-4532-95EC-BD0C00212C1B}" dt="2022-04-14T04:13:00.907" v="5348"/>
          <ac:picMkLst>
            <pc:docMk/>
            <pc:sldMk cId="2411229606" sldId="260"/>
            <ac:picMk id="4" creationId="{113AFB9A-1672-4B57-8C27-B9803F5955F3}"/>
          </ac:picMkLst>
        </pc:picChg>
        <pc:picChg chg="add mod">
          <ac:chgData name="Lauren McIntire" userId="8481c71410fd22b0" providerId="LiveId" clId="{78615D77-9DF1-4532-95EC-BD0C00212C1B}" dt="2022-04-12T05:34:32.396" v="748" actId="1076"/>
          <ac:picMkLst>
            <pc:docMk/>
            <pc:sldMk cId="2411229606" sldId="260"/>
            <ac:picMk id="5" creationId="{109FEC4A-1D97-4532-A996-51CD29649B76}"/>
          </ac:picMkLst>
        </pc:picChg>
        <pc:picChg chg="add mod">
          <ac:chgData name="Lauren McIntire" userId="8481c71410fd22b0" providerId="LiveId" clId="{78615D77-9DF1-4532-95EC-BD0C00212C1B}" dt="2022-04-12T05:35:48.004" v="829" actId="1076"/>
          <ac:picMkLst>
            <pc:docMk/>
            <pc:sldMk cId="2411229606" sldId="260"/>
            <ac:picMk id="7" creationId="{D51C9F45-F266-4DD6-B31E-941388963566}"/>
          </ac:picMkLst>
        </pc:picChg>
      </pc:sldChg>
      <pc:sldChg chg="addSp delSp modSp new mod ord modTransition setBg modAnim modNotes">
        <pc:chgData name="Lauren McIntire" userId="8481c71410fd22b0" providerId="LiveId" clId="{78615D77-9DF1-4532-95EC-BD0C00212C1B}" dt="2022-04-14T04:13:00.907" v="5348"/>
        <pc:sldMkLst>
          <pc:docMk/>
          <pc:sldMk cId="889444739" sldId="261"/>
        </pc:sldMkLst>
        <pc:spChg chg="add del mod ord">
          <ac:chgData name="Lauren McIntire" userId="8481c71410fd22b0" providerId="LiveId" clId="{78615D77-9DF1-4532-95EC-BD0C00212C1B}" dt="2022-04-12T05:09:38.525" v="297" actId="478"/>
          <ac:spMkLst>
            <pc:docMk/>
            <pc:sldMk cId="889444739" sldId="261"/>
            <ac:spMk id="4" creationId="{D16B0371-CAA9-4BDD-821E-6CAF59672200}"/>
          </ac:spMkLst>
        </pc:spChg>
        <pc:spChg chg="add del mod ord">
          <ac:chgData name="Lauren McIntire" userId="8481c71410fd22b0" providerId="LiveId" clId="{78615D77-9DF1-4532-95EC-BD0C00212C1B}" dt="2022-04-12T05:09:41.248" v="299" actId="478"/>
          <ac:spMkLst>
            <pc:docMk/>
            <pc:sldMk cId="889444739" sldId="261"/>
            <ac:spMk id="7" creationId="{F6CEB989-A563-4F92-8115-119E5A65E172}"/>
          </ac:spMkLst>
        </pc:spChg>
        <pc:spChg chg="add del mod ord">
          <ac:chgData name="Lauren McIntire" userId="8481c71410fd22b0" providerId="LiveId" clId="{78615D77-9DF1-4532-95EC-BD0C00212C1B}" dt="2022-04-12T05:09:55.640" v="360" actId="478"/>
          <ac:spMkLst>
            <pc:docMk/>
            <pc:sldMk cId="889444739" sldId="261"/>
            <ac:spMk id="10" creationId="{276E9380-B627-4497-8E26-4EEC801560B6}"/>
          </ac:spMkLst>
        </pc:spChg>
        <pc:spChg chg="add del mod">
          <ac:chgData name="Lauren McIntire" userId="8481c71410fd22b0" providerId="LiveId" clId="{78615D77-9DF1-4532-95EC-BD0C00212C1B}" dt="2022-04-12T05:10:05.061" v="415" actId="478"/>
          <ac:spMkLst>
            <pc:docMk/>
            <pc:sldMk cId="889444739" sldId="261"/>
            <ac:spMk id="13" creationId="{10F39D93-90B0-4339-A89B-65887A052D59}"/>
          </ac:spMkLst>
        </pc:spChg>
        <pc:spChg chg="add mod">
          <ac:chgData name="Lauren McIntire" userId="8481c71410fd22b0" providerId="LiveId" clId="{78615D77-9DF1-4532-95EC-BD0C00212C1B}" dt="2022-04-12T18:18:53.395" v="1565" actId="1076"/>
          <ac:spMkLst>
            <pc:docMk/>
            <pc:sldMk cId="889444739" sldId="261"/>
            <ac:spMk id="14" creationId="{CBDE4A0D-E81E-4B20-95B2-B6E5B31B4CBA}"/>
          </ac:spMkLst>
        </pc:spChg>
        <pc:spChg chg="add mod">
          <ac:chgData name="Lauren McIntire" userId="8481c71410fd22b0" providerId="LiveId" clId="{78615D77-9DF1-4532-95EC-BD0C00212C1B}" dt="2022-04-12T05:26:51.529" v="615" actId="207"/>
          <ac:spMkLst>
            <pc:docMk/>
            <pc:sldMk cId="889444739" sldId="261"/>
            <ac:spMk id="15" creationId="{8C0C0706-C40F-4F57-A4E2-46BFFEF23D00}"/>
          </ac:spMkLst>
        </pc:spChg>
        <pc:spChg chg="add mod">
          <ac:chgData name="Lauren McIntire" userId="8481c71410fd22b0" providerId="LiveId" clId="{78615D77-9DF1-4532-95EC-BD0C00212C1B}" dt="2022-04-12T18:18:41.556" v="1564" actId="1076"/>
          <ac:spMkLst>
            <pc:docMk/>
            <pc:sldMk cId="889444739" sldId="261"/>
            <ac:spMk id="16" creationId="{DAFB6C57-42CD-4494-B99A-DAB5E9E40416}"/>
          </ac:spMkLst>
        </pc:spChg>
        <pc:spChg chg="add mod">
          <ac:chgData name="Lauren McIntire" userId="8481c71410fd22b0" providerId="LiveId" clId="{78615D77-9DF1-4532-95EC-BD0C00212C1B}" dt="2022-04-12T18:18:17.668" v="1562" actId="1076"/>
          <ac:spMkLst>
            <pc:docMk/>
            <pc:sldMk cId="889444739" sldId="261"/>
            <ac:spMk id="17" creationId="{2310742D-1418-4EBA-9606-3DA71F199F01}"/>
          </ac:spMkLst>
        </pc:spChg>
        <pc:spChg chg="add">
          <ac:chgData name="Lauren McIntire" userId="8481c71410fd22b0" providerId="LiveId" clId="{78615D77-9DF1-4532-95EC-BD0C00212C1B}" dt="2022-04-12T05:09:12.802" v="186" actId="26606"/>
          <ac:spMkLst>
            <pc:docMk/>
            <pc:sldMk cId="889444739" sldId="261"/>
            <ac:spMk id="18" creationId="{B96FC576-AE30-4C09-A12C-0582F2A6A067}"/>
          </ac:spMkLst>
        </pc:spChg>
        <pc:picChg chg="add del mod">
          <ac:chgData name="Lauren McIntire" userId="8481c71410fd22b0" providerId="LiveId" clId="{78615D77-9DF1-4532-95EC-BD0C00212C1B}" dt="2022-04-14T04:06:34.248" v="5347"/>
          <ac:picMkLst>
            <pc:docMk/>
            <pc:sldMk cId="889444739" sldId="261"/>
            <ac:picMk id="2" creationId="{96A30F2D-D5C0-4C73-B4E7-E25CBC43436A}"/>
          </ac:picMkLst>
        </pc:picChg>
        <pc:picChg chg="add mod">
          <ac:chgData name="Lauren McIntire" userId="8481c71410fd22b0" providerId="LiveId" clId="{78615D77-9DF1-4532-95EC-BD0C00212C1B}" dt="2022-04-12T18:16:06.122" v="1542" actId="1076"/>
          <ac:picMkLst>
            <pc:docMk/>
            <pc:sldMk cId="889444739" sldId="261"/>
            <ac:picMk id="3" creationId="{ECC86C72-6C28-4968-A6A5-2A0E16195B1C}"/>
          </ac:picMkLst>
        </pc:picChg>
        <pc:picChg chg="add mod">
          <ac:chgData name="Lauren McIntire" userId="8481c71410fd22b0" providerId="LiveId" clId="{78615D77-9DF1-4532-95EC-BD0C00212C1B}" dt="2022-04-14T04:13:00.907" v="5348"/>
          <ac:picMkLst>
            <pc:docMk/>
            <pc:sldMk cId="889444739" sldId="261"/>
            <ac:picMk id="4" creationId="{74203624-D775-478B-B02B-07202E00EEC3}"/>
          </ac:picMkLst>
        </pc:picChg>
        <pc:picChg chg="add mod">
          <ac:chgData name="Lauren McIntire" userId="8481c71410fd22b0" providerId="LiveId" clId="{78615D77-9DF1-4532-95EC-BD0C00212C1B}" dt="2022-04-12T18:17:57.633" v="1558" actId="1076"/>
          <ac:picMkLst>
            <pc:docMk/>
            <pc:sldMk cId="889444739" sldId="261"/>
            <ac:picMk id="6" creationId="{A2DD275C-C91E-48EA-BDF2-F99448AF5C93}"/>
          </ac:picMkLst>
        </pc:picChg>
        <pc:picChg chg="add mod">
          <ac:chgData name="Lauren McIntire" userId="8481c71410fd22b0" providerId="LiveId" clId="{78615D77-9DF1-4532-95EC-BD0C00212C1B}" dt="2022-04-12T18:17:42.377" v="1555" actId="1076"/>
          <ac:picMkLst>
            <pc:docMk/>
            <pc:sldMk cId="889444739" sldId="261"/>
            <ac:picMk id="9" creationId="{773A0CEB-611F-4CD5-AE5C-6A0BDB170BF6}"/>
          </ac:picMkLst>
        </pc:picChg>
        <pc:picChg chg="add mod">
          <ac:chgData name="Lauren McIntire" userId="8481c71410fd22b0" providerId="LiveId" clId="{78615D77-9DF1-4532-95EC-BD0C00212C1B}" dt="2022-04-12T18:18:24.233" v="1563" actId="1076"/>
          <ac:picMkLst>
            <pc:docMk/>
            <pc:sldMk cId="889444739" sldId="261"/>
            <ac:picMk id="12" creationId="{158F2D33-275F-4938-9D43-F662098161BC}"/>
          </ac:picMkLst>
        </pc:picChg>
      </pc:sldChg>
      <pc:sldChg chg="addSp delSp modSp new mod modTransition setBg modAnim modNotes">
        <pc:chgData name="Lauren McIntire" userId="8481c71410fd22b0" providerId="LiveId" clId="{78615D77-9DF1-4532-95EC-BD0C00212C1B}" dt="2022-04-14T04:13:00.907" v="5348"/>
        <pc:sldMkLst>
          <pc:docMk/>
          <pc:sldMk cId="3401121067" sldId="262"/>
        </pc:sldMkLst>
        <pc:spChg chg="add del mod">
          <ac:chgData name="Lauren McIntire" userId="8481c71410fd22b0" providerId="LiveId" clId="{78615D77-9DF1-4532-95EC-BD0C00212C1B}" dt="2022-04-12T05:11:52.828" v="434" actId="478"/>
          <ac:spMkLst>
            <pc:docMk/>
            <pc:sldMk cId="3401121067" sldId="262"/>
            <ac:spMk id="4" creationId="{F2F00860-2B01-468E-8370-428C1F053861}"/>
          </ac:spMkLst>
        </pc:spChg>
        <pc:spChg chg="add">
          <ac:chgData name="Lauren McIntire" userId="8481c71410fd22b0" providerId="LiveId" clId="{78615D77-9DF1-4532-95EC-BD0C00212C1B}" dt="2022-04-12T05:12:00.493" v="435" actId="26606"/>
          <ac:spMkLst>
            <pc:docMk/>
            <pc:sldMk cId="3401121067" sldId="262"/>
            <ac:spMk id="8" creationId="{42A4FC2C-047E-45A5-965D-8E1E3BF09BC6}"/>
          </ac:spMkLst>
        </pc:spChg>
        <pc:picChg chg="add del mod">
          <ac:chgData name="Lauren McIntire" userId="8481c71410fd22b0" providerId="LiveId" clId="{78615D77-9DF1-4532-95EC-BD0C00212C1B}" dt="2022-04-14T04:06:34.248" v="5347"/>
          <ac:picMkLst>
            <pc:docMk/>
            <pc:sldMk cId="3401121067" sldId="262"/>
            <ac:picMk id="2" creationId="{FC80F6A6-818C-44CC-AF17-4A70CE16B87B}"/>
          </ac:picMkLst>
        </pc:picChg>
        <pc:picChg chg="add mod">
          <ac:chgData name="Lauren McIntire" userId="8481c71410fd22b0" providerId="LiveId" clId="{78615D77-9DF1-4532-95EC-BD0C00212C1B}" dt="2022-04-12T05:12:00.493" v="435" actId="26606"/>
          <ac:picMkLst>
            <pc:docMk/>
            <pc:sldMk cId="3401121067" sldId="262"/>
            <ac:picMk id="3" creationId="{505E3A21-6E18-48CE-8077-328AFAC80541}"/>
          </ac:picMkLst>
        </pc:picChg>
        <pc:picChg chg="add mod">
          <ac:chgData name="Lauren McIntire" userId="8481c71410fd22b0" providerId="LiveId" clId="{78615D77-9DF1-4532-95EC-BD0C00212C1B}" dt="2022-04-14T04:13:00.907" v="5348"/>
          <ac:picMkLst>
            <pc:docMk/>
            <pc:sldMk cId="3401121067" sldId="262"/>
            <ac:picMk id="4" creationId="{D86B6080-BB29-4CDC-BE14-3BFB051CD8B7}"/>
          </ac:picMkLst>
        </pc:picChg>
      </pc:sldChg>
      <pc:sldChg chg="addSp delSp modSp new mod ord modTransition setBg modAnim setClrOvrMap modNotes">
        <pc:chgData name="Lauren McIntire" userId="8481c71410fd22b0" providerId="LiveId" clId="{78615D77-9DF1-4532-95EC-BD0C00212C1B}" dt="2022-04-14T04:13:00.907" v="5348"/>
        <pc:sldMkLst>
          <pc:docMk/>
          <pc:sldMk cId="167280926" sldId="263"/>
        </pc:sldMkLst>
        <pc:spChg chg="add del mod ord">
          <ac:chgData name="Lauren McIntire" userId="8481c71410fd22b0" providerId="LiveId" clId="{78615D77-9DF1-4532-95EC-BD0C00212C1B}" dt="2022-04-12T05:19:17.875" v="516" actId="478"/>
          <ac:spMkLst>
            <pc:docMk/>
            <pc:sldMk cId="167280926" sldId="263"/>
            <ac:spMk id="6" creationId="{4475165A-0B75-4B1C-B6AB-37800C084E22}"/>
          </ac:spMkLst>
        </pc:spChg>
        <pc:spChg chg="add del">
          <ac:chgData name="Lauren McIntire" userId="8481c71410fd22b0" providerId="LiveId" clId="{78615D77-9DF1-4532-95EC-BD0C00212C1B}" dt="2022-04-12T05:19:04.815" v="453" actId="26606"/>
          <ac:spMkLst>
            <pc:docMk/>
            <pc:sldMk cId="167280926" sldId="263"/>
            <ac:spMk id="13" creationId="{6C2997EE-0889-44C3-AC0D-18F26AC9AAAB}"/>
          </ac:spMkLst>
        </pc:spChg>
        <pc:spChg chg="add del">
          <ac:chgData name="Lauren McIntire" userId="8481c71410fd22b0" providerId="LiveId" clId="{78615D77-9DF1-4532-95EC-BD0C00212C1B}" dt="2022-04-12T05:20:18.066" v="524" actId="26606"/>
          <ac:spMkLst>
            <pc:docMk/>
            <pc:sldMk cId="167280926" sldId="263"/>
            <ac:spMk id="18" creationId="{19E301E5-1206-47D0-9CDF-72583D739089}"/>
          </ac:spMkLst>
        </pc:spChg>
        <pc:spChg chg="add del">
          <ac:chgData name="Lauren McIntire" userId="8481c71410fd22b0" providerId="LiveId" clId="{78615D77-9DF1-4532-95EC-BD0C00212C1B}" dt="2022-04-12T05:20:18.066" v="524" actId="26606"/>
          <ac:spMkLst>
            <pc:docMk/>
            <pc:sldMk cId="167280926" sldId="263"/>
            <ac:spMk id="20" creationId="{AFA31FBE-7948-4384-B68A-75DEFDC4955A}"/>
          </ac:spMkLst>
        </pc:spChg>
        <pc:spChg chg="add del">
          <ac:chgData name="Lauren McIntire" userId="8481c71410fd22b0" providerId="LiveId" clId="{78615D77-9DF1-4532-95EC-BD0C00212C1B}" dt="2022-04-12T05:19:59.828" v="519" actId="26606"/>
          <ac:spMkLst>
            <pc:docMk/>
            <pc:sldMk cId="167280926" sldId="263"/>
            <ac:spMk id="25" creationId="{D2B82E2D-5822-450E-85CC-AE5EDD01ECD9}"/>
          </ac:spMkLst>
        </pc:spChg>
        <pc:spChg chg="add del">
          <ac:chgData name="Lauren McIntire" userId="8481c71410fd22b0" providerId="LiveId" clId="{78615D77-9DF1-4532-95EC-BD0C00212C1B}" dt="2022-04-12T05:20:12.381" v="521" actId="26606"/>
          <ac:spMkLst>
            <pc:docMk/>
            <pc:sldMk cId="167280926" sldId="263"/>
            <ac:spMk id="27" creationId="{FABB624F-BF77-4AE1-B71D-2D681D4731B8}"/>
          </ac:spMkLst>
        </pc:spChg>
        <pc:spChg chg="add del">
          <ac:chgData name="Lauren McIntire" userId="8481c71410fd22b0" providerId="LiveId" clId="{78615D77-9DF1-4532-95EC-BD0C00212C1B}" dt="2022-04-12T05:20:18.061" v="523" actId="26606"/>
          <ac:spMkLst>
            <pc:docMk/>
            <pc:sldMk cId="167280926" sldId="263"/>
            <ac:spMk id="29" creationId="{799448F2-0E5B-42DA-B2D1-11A14E947BD4}"/>
          </ac:spMkLst>
        </pc:spChg>
        <pc:spChg chg="add del">
          <ac:chgData name="Lauren McIntire" userId="8481c71410fd22b0" providerId="LiveId" clId="{78615D77-9DF1-4532-95EC-BD0C00212C1B}" dt="2022-04-12T05:20:18.061" v="523" actId="26606"/>
          <ac:spMkLst>
            <pc:docMk/>
            <pc:sldMk cId="167280926" sldId="263"/>
            <ac:spMk id="30" creationId="{4E8A7552-20E1-4F34-ADAB-C1DB6634D47E}"/>
          </ac:spMkLst>
        </pc:spChg>
        <pc:spChg chg="add del">
          <ac:chgData name="Lauren McIntire" userId="8481c71410fd22b0" providerId="LiveId" clId="{78615D77-9DF1-4532-95EC-BD0C00212C1B}" dt="2022-04-12T05:21:41.868" v="530" actId="26606"/>
          <ac:spMkLst>
            <pc:docMk/>
            <pc:sldMk cId="167280926" sldId="263"/>
            <ac:spMk id="32" creationId="{D2B82E2D-5822-450E-85CC-AE5EDD01ECD9}"/>
          </ac:spMkLst>
        </pc:spChg>
        <pc:spChg chg="add mod">
          <ac:chgData name="Lauren McIntire" userId="8481c71410fd22b0" providerId="LiveId" clId="{78615D77-9DF1-4532-95EC-BD0C00212C1B}" dt="2022-04-12T05:33:16.078" v="705" actId="1076"/>
          <ac:spMkLst>
            <pc:docMk/>
            <pc:sldMk cId="167280926" sldId="263"/>
            <ac:spMk id="34" creationId="{3267DCCB-CA24-4B08-9F2D-83F72929079D}"/>
          </ac:spMkLst>
        </pc:spChg>
        <pc:spChg chg="add">
          <ac:chgData name="Lauren McIntire" userId="8481c71410fd22b0" providerId="LiveId" clId="{78615D77-9DF1-4532-95EC-BD0C00212C1B}" dt="2022-04-12T05:21:41.868" v="530" actId="26606"/>
          <ac:spMkLst>
            <pc:docMk/>
            <pc:sldMk cId="167280926" sldId="263"/>
            <ac:spMk id="37" creationId="{D2B82E2D-5822-450E-85CC-AE5EDD01ECD9}"/>
          </ac:spMkLst>
        </pc:spChg>
        <pc:grpChg chg="del mod">
          <ac:chgData name="Lauren McIntire" userId="8481c71410fd22b0" providerId="LiveId" clId="{78615D77-9DF1-4532-95EC-BD0C00212C1B}" dt="2022-04-12T05:30:39.927" v="667"/>
          <ac:grpSpMkLst>
            <pc:docMk/>
            <pc:sldMk cId="167280926" sldId="263"/>
            <ac:grpSpMk id="19" creationId="{B45080FC-4688-4965-8B8F-15003F3E1CA4}"/>
          </ac:grpSpMkLst>
        </pc:grpChg>
        <pc:grpChg chg="del mod">
          <ac:chgData name="Lauren McIntire" userId="8481c71410fd22b0" providerId="LiveId" clId="{78615D77-9DF1-4532-95EC-BD0C00212C1B}" dt="2022-04-12T05:30:46.389" v="670"/>
          <ac:grpSpMkLst>
            <pc:docMk/>
            <pc:sldMk cId="167280926" sldId="263"/>
            <ac:grpSpMk id="22" creationId="{0753A9C1-BACB-4DDB-A22A-2C79E2C7114B}"/>
          </ac:grpSpMkLst>
        </pc:grpChg>
        <pc:picChg chg="add del mod">
          <ac:chgData name="Lauren McIntire" userId="8481c71410fd22b0" providerId="LiveId" clId="{78615D77-9DF1-4532-95EC-BD0C00212C1B}" dt="2022-04-14T04:06:34.248" v="5347"/>
          <ac:picMkLst>
            <pc:docMk/>
            <pc:sldMk cId="167280926" sldId="263"/>
            <ac:picMk id="2" creationId="{ACB053B9-0954-4670-9B13-2ADF71EE12C5}"/>
          </ac:picMkLst>
        </pc:picChg>
        <pc:picChg chg="add mod ord">
          <ac:chgData name="Lauren McIntire" userId="8481c71410fd22b0" providerId="LiveId" clId="{78615D77-9DF1-4532-95EC-BD0C00212C1B}" dt="2022-04-12T05:21:41.868" v="530" actId="26606"/>
          <ac:picMkLst>
            <pc:docMk/>
            <pc:sldMk cId="167280926" sldId="263"/>
            <ac:picMk id="3" creationId="{E3509D77-783C-4344-AC6B-7707BA413B4C}"/>
          </ac:picMkLst>
        </pc:picChg>
        <pc:picChg chg="add mod">
          <ac:chgData name="Lauren McIntire" userId="8481c71410fd22b0" providerId="LiveId" clId="{78615D77-9DF1-4532-95EC-BD0C00212C1B}" dt="2022-04-14T04:13:00.907" v="5348"/>
          <ac:picMkLst>
            <pc:docMk/>
            <pc:sldMk cId="167280926" sldId="263"/>
            <ac:picMk id="4" creationId="{F97A219B-66D0-41A3-BE97-395D60E18DB7}"/>
          </ac:picMkLst>
        </pc:picChg>
        <pc:picChg chg="add del mod ord">
          <ac:chgData name="Lauren McIntire" userId="8481c71410fd22b0" providerId="LiveId" clId="{78615D77-9DF1-4532-95EC-BD0C00212C1B}" dt="2022-04-12T05:21:09.798" v="526" actId="478"/>
          <ac:picMkLst>
            <pc:docMk/>
            <pc:sldMk cId="167280926" sldId="263"/>
            <ac:picMk id="5" creationId="{923EDB69-217A-4BFC-B842-9BB747F57531}"/>
          </ac:picMkLst>
        </pc:picChg>
        <pc:picChg chg="add mod">
          <ac:chgData name="Lauren McIntire" userId="8481c71410fd22b0" providerId="LiveId" clId="{78615D77-9DF1-4532-95EC-BD0C00212C1B}" dt="2022-04-12T05:20:31.267" v="525" actId="1076"/>
          <ac:picMkLst>
            <pc:docMk/>
            <pc:sldMk cId="167280926" sldId="263"/>
            <ac:picMk id="8" creationId="{3EACB4C1-4EDD-4151-8C7B-17FEB4E28E72}"/>
          </ac:picMkLst>
        </pc:picChg>
        <pc:picChg chg="add mod">
          <ac:chgData name="Lauren McIntire" userId="8481c71410fd22b0" providerId="LiveId" clId="{78615D77-9DF1-4532-95EC-BD0C00212C1B}" dt="2022-04-12T05:21:48.579" v="534" actId="962"/>
          <ac:picMkLst>
            <pc:docMk/>
            <pc:sldMk cId="167280926" sldId="263"/>
            <ac:picMk id="10" creationId="{6D14CAB6-6722-43C5-B7E4-CCCF389A6C3B}"/>
          </ac:picMkLst>
        </pc:picChg>
        <pc:inkChg chg="add del">
          <ac:chgData name="Lauren McIntire" userId="8481c71410fd22b0" providerId="LiveId" clId="{78615D77-9DF1-4532-95EC-BD0C00212C1B}" dt="2022-04-12T05:30:47.950" v="674"/>
          <ac:inkMkLst>
            <pc:docMk/>
            <pc:sldMk cId="167280926" sldId="263"/>
            <ac:inkMk id="11" creationId="{93D08BD7-0317-4EF7-8338-5CCE4DCC5589}"/>
          </ac:inkMkLst>
        </pc:inkChg>
        <pc:inkChg chg="add del">
          <ac:chgData name="Lauren McIntire" userId="8481c71410fd22b0" providerId="LiveId" clId="{78615D77-9DF1-4532-95EC-BD0C00212C1B}" dt="2022-04-12T05:30:46.387" v="668"/>
          <ac:inkMkLst>
            <pc:docMk/>
            <pc:sldMk cId="167280926" sldId="263"/>
            <ac:inkMk id="12" creationId="{C7813E5F-3353-4B19-8690-02995C497AF2}"/>
          </ac:inkMkLst>
        </pc:inkChg>
        <pc:inkChg chg="add del">
          <ac:chgData name="Lauren McIntire" userId="8481c71410fd22b0" providerId="LiveId" clId="{78615D77-9DF1-4532-95EC-BD0C00212C1B}" dt="2022-04-12T05:30:46.389" v="672"/>
          <ac:inkMkLst>
            <pc:docMk/>
            <pc:sldMk cId="167280926" sldId="263"/>
            <ac:inkMk id="14" creationId="{FAF09870-2C88-4250-BA75-1528E24F5B15}"/>
          </ac:inkMkLst>
        </pc:inkChg>
        <pc:inkChg chg="add del">
          <ac:chgData name="Lauren McIntire" userId="8481c71410fd22b0" providerId="LiveId" clId="{78615D77-9DF1-4532-95EC-BD0C00212C1B}" dt="2022-04-12T05:30:46.389" v="671"/>
          <ac:inkMkLst>
            <pc:docMk/>
            <pc:sldMk cId="167280926" sldId="263"/>
            <ac:inkMk id="15" creationId="{A5193831-8F31-459D-AF0E-2DF85E54C85C}"/>
          </ac:inkMkLst>
        </pc:inkChg>
        <pc:inkChg chg="add del mod">
          <ac:chgData name="Lauren McIntire" userId="8481c71410fd22b0" providerId="LiveId" clId="{78615D77-9DF1-4532-95EC-BD0C00212C1B}" dt="2022-04-12T05:30:46.389" v="673"/>
          <ac:inkMkLst>
            <pc:docMk/>
            <pc:sldMk cId="167280926" sldId="263"/>
            <ac:inkMk id="16" creationId="{80AF6240-E69E-4B7E-9870-D40B8CFE3E18}"/>
          </ac:inkMkLst>
        </pc:inkChg>
        <pc:inkChg chg="add del mod">
          <ac:chgData name="Lauren McIntire" userId="8481c71410fd22b0" providerId="LiveId" clId="{78615D77-9DF1-4532-95EC-BD0C00212C1B}" dt="2022-04-12T05:30:46.389" v="669"/>
          <ac:inkMkLst>
            <pc:docMk/>
            <pc:sldMk cId="167280926" sldId="263"/>
            <ac:inkMk id="17" creationId="{883A023D-D48D-4073-B0E3-F5D9AC4250FE}"/>
          </ac:inkMkLst>
        </pc:inkChg>
        <pc:inkChg chg="add del mod">
          <ac:chgData name="Lauren McIntire" userId="8481c71410fd22b0" providerId="LiveId" clId="{78615D77-9DF1-4532-95EC-BD0C00212C1B}" dt="2022-04-12T05:30:46.389" v="670"/>
          <ac:inkMkLst>
            <pc:docMk/>
            <pc:sldMk cId="167280926" sldId="263"/>
            <ac:inkMk id="21" creationId="{EFC154EC-648B-4DC0-9B7A-330E5FC37CAB}"/>
          </ac:inkMkLst>
        </pc:inkChg>
        <pc:inkChg chg="add">
          <ac:chgData name="Lauren McIntire" userId="8481c71410fd22b0" providerId="LiveId" clId="{78615D77-9DF1-4532-95EC-BD0C00212C1B}" dt="2022-04-12T05:31:02.801" v="675" actId="9405"/>
          <ac:inkMkLst>
            <pc:docMk/>
            <pc:sldMk cId="167280926" sldId="263"/>
            <ac:inkMk id="23" creationId="{E278EB6A-A012-4EE2-AC22-5F9FFB61CEAB}"/>
          </ac:inkMkLst>
        </pc:inkChg>
        <pc:inkChg chg="add del">
          <ac:chgData name="Lauren McIntire" userId="8481c71410fd22b0" providerId="LiveId" clId="{78615D77-9DF1-4532-95EC-BD0C00212C1B}" dt="2022-04-12T05:31:21.882" v="681"/>
          <ac:inkMkLst>
            <pc:docMk/>
            <pc:sldMk cId="167280926" sldId="263"/>
            <ac:inkMk id="24" creationId="{9DB6C99F-DB27-4CA3-8FE3-3498F6A2BAA4}"/>
          </ac:inkMkLst>
        </pc:inkChg>
        <pc:inkChg chg="add del">
          <ac:chgData name="Lauren McIntire" userId="8481c71410fd22b0" providerId="LiveId" clId="{78615D77-9DF1-4532-95EC-BD0C00212C1B}" dt="2022-04-12T05:31:21.082" v="679"/>
          <ac:inkMkLst>
            <pc:docMk/>
            <pc:sldMk cId="167280926" sldId="263"/>
            <ac:inkMk id="26" creationId="{D18F70C1-1350-41F8-B044-2EF21AC963FD}"/>
          </ac:inkMkLst>
        </pc:inkChg>
        <pc:inkChg chg="add del">
          <ac:chgData name="Lauren McIntire" userId="8481c71410fd22b0" providerId="LiveId" clId="{78615D77-9DF1-4532-95EC-BD0C00212C1B}" dt="2022-04-12T05:31:21.882" v="680"/>
          <ac:inkMkLst>
            <pc:docMk/>
            <pc:sldMk cId="167280926" sldId="263"/>
            <ac:inkMk id="28" creationId="{32884D18-3A19-4015-85E5-BC308E90A733}"/>
          </ac:inkMkLst>
        </pc:inkChg>
        <pc:inkChg chg="add">
          <ac:chgData name="Lauren McIntire" userId="8481c71410fd22b0" providerId="LiveId" clId="{78615D77-9DF1-4532-95EC-BD0C00212C1B}" dt="2022-04-12T05:32:04.014" v="682" actId="9405"/>
          <ac:inkMkLst>
            <pc:docMk/>
            <pc:sldMk cId="167280926" sldId="263"/>
            <ac:inkMk id="31" creationId="{05B5EC82-58FC-40F7-A9A8-9A2D9BFA86AC}"/>
          </ac:inkMkLst>
        </pc:inkChg>
        <pc:inkChg chg="add">
          <ac:chgData name="Lauren McIntire" userId="8481c71410fd22b0" providerId="LiveId" clId="{78615D77-9DF1-4532-95EC-BD0C00212C1B}" dt="2022-04-12T05:32:08.146" v="683" actId="9405"/>
          <ac:inkMkLst>
            <pc:docMk/>
            <pc:sldMk cId="167280926" sldId="263"/>
            <ac:inkMk id="33" creationId="{F845516F-28F1-40EC-A03C-CABC41536134}"/>
          </ac:inkMkLst>
        </pc:inkChg>
      </pc:sldChg>
      <pc:sldChg chg="addSp delSp modSp new mod modTransition setBg modAnim modNotes">
        <pc:chgData name="Lauren McIntire" userId="8481c71410fd22b0" providerId="LiveId" clId="{78615D77-9DF1-4532-95EC-BD0C00212C1B}" dt="2022-04-14T04:13:00.907" v="5348"/>
        <pc:sldMkLst>
          <pc:docMk/>
          <pc:sldMk cId="2533116010" sldId="264"/>
        </pc:sldMkLst>
        <pc:spChg chg="add del mod ord">
          <ac:chgData name="Lauren McIntire" userId="8481c71410fd22b0" providerId="LiveId" clId="{78615D77-9DF1-4532-95EC-BD0C00212C1B}" dt="2022-04-12T17:46:05.297" v="983" actId="478"/>
          <ac:spMkLst>
            <pc:docMk/>
            <pc:sldMk cId="2533116010" sldId="264"/>
            <ac:spMk id="4" creationId="{47BB4330-23C0-4E2B-A42B-8B5A772E803F}"/>
          </ac:spMkLst>
        </pc:spChg>
        <pc:spChg chg="add mod ord">
          <ac:chgData name="Lauren McIntire" userId="8481c71410fd22b0" providerId="LiveId" clId="{78615D77-9DF1-4532-95EC-BD0C00212C1B}" dt="2022-04-12T18:19:32.775" v="1566" actId="26606"/>
          <ac:spMkLst>
            <pc:docMk/>
            <pc:sldMk cId="2533116010" sldId="264"/>
            <ac:spMk id="7" creationId="{911307FF-F58F-4FDD-8635-C5290A1475A4}"/>
          </ac:spMkLst>
        </pc:spChg>
        <pc:spChg chg="add mod">
          <ac:chgData name="Lauren McIntire" userId="8481c71410fd22b0" providerId="LiveId" clId="{78615D77-9DF1-4532-95EC-BD0C00212C1B}" dt="2022-04-12T18:19:32.775" v="1566" actId="26606"/>
          <ac:spMkLst>
            <pc:docMk/>
            <pc:sldMk cId="2533116010" sldId="264"/>
            <ac:spMk id="8" creationId="{97E013C3-2C1C-4EA0-9401-9D2E8D33F3A1}"/>
          </ac:spMkLst>
        </pc:spChg>
        <pc:spChg chg="add del">
          <ac:chgData name="Lauren McIntire" userId="8481c71410fd22b0" providerId="LiveId" clId="{78615D77-9DF1-4532-95EC-BD0C00212C1B}" dt="2022-04-12T18:19:32.775" v="1566" actId="26606"/>
          <ac:spMkLst>
            <pc:docMk/>
            <pc:sldMk cId="2533116010" sldId="264"/>
            <ac:spMk id="12" creationId="{B527B32F-07F3-4C94-B09B-8C8F310F0D56}"/>
          </ac:spMkLst>
        </pc:spChg>
        <pc:spChg chg="add del">
          <ac:chgData name="Lauren McIntire" userId="8481c71410fd22b0" providerId="LiveId" clId="{78615D77-9DF1-4532-95EC-BD0C00212C1B}" dt="2022-04-12T18:19:32.775" v="1566" actId="26606"/>
          <ac:spMkLst>
            <pc:docMk/>
            <pc:sldMk cId="2533116010" sldId="264"/>
            <ac:spMk id="14" creationId="{7F41D4CC-403D-465E-9223-3277868A5D9E}"/>
          </ac:spMkLst>
        </pc:spChg>
        <pc:spChg chg="add del">
          <ac:chgData name="Lauren McIntire" userId="8481c71410fd22b0" providerId="LiveId" clId="{78615D77-9DF1-4532-95EC-BD0C00212C1B}" dt="2022-04-12T18:19:32.775" v="1566" actId="26606"/>
          <ac:spMkLst>
            <pc:docMk/>
            <pc:sldMk cId="2533116010" sldId="264"/>
            <ac:spMk id="16" creationId="{3DC4C688-715E-4A31-AB90-6A5752887D8A}"/>
          </ac:spMkLst>
        </pc:spChg>
        <pc:spChg chg="add">
          <ac:chgData name="Lauren McIntire" userId="8481c71410fd22b0" providerId="LiveId" clId="{78615D77-9DF1-4532-95EC-BD0C00212C1B}" dt="2022-04-12T18:19:32.775" v="1566" actId="26606"/>
          <ac:spMkLst>
            <pc:docMk/>
            <pc:sldMk cId="2533116010" sldId="264"/>
            <ac:spMk id="21" creationId="{3A930249-8242-4E2B-AF17-C01826488321}"/>
          </ac:spMkLst>
        </pc:spChg>
        <pc:spChg chg="add">
          <ac:chgData name="Lauren McIntire" userId="8481c71410fd22b0" providerId="LiveId" clId="{78615D77-9DF1-4532-95EC-BD0C00212C1B}" dt="2022-04-12T18:19:32.775" v="1566" actId="26606"/>
          <ac:spMkLst>
            <pc:docMk/>
            <pc:sldMk cId="2533116010" sldId="264"/>
            <ac:spMk id="23" creationId="{A5BDD999-C5E1-4B3E-A710-768673819165}"/>
          </ac:spMkLst>
        </pc:spChg>
        <pc:picChg chg="add del mod">
          <ac:chgData name="Lauren McIntire" userId="8481c71410fd22b0" providerId="LiveId" clId="{78615D77-9DF1-4532-95EC-BD0C00212C1B}" dt="2022-04-14T04:06:34.248" v="5347"/>
          <ac:picMkLst>
            <pc:docMk/>
            <pc:sldMk cId="2533116010" sldId="264"/>
            <ac:picMk id="2" creationId="{C8538579-2F44-47EA-8973-0B3210B6B20F}"/>
          </ac:picMkLst>
        </pc:picChg>
        <pc:picChg chg="add mod ord">
          <ac:chgData name="Lauren McIntire" userId="8481c71410fd22b0" providerId="LiveId" clId="{78615D77-9DF1-4532-95EC-BD0C00212C1B}" dt="2022-04-12T18:19:32.775" v="1566" actId="26606"/>
          <ac:picMkLst>
            <pc:docMk/>
            <pc:sldMk cId="2533116010" sldId="264"/>
            <ac:picMk id="3" creationId="{A869866F-1F85-4426-B57A-18D094939D27}"/>
          </ac:picMkLst>
        </pc:picChg>
        <pc:picChg chg="add mod">
          <ac:chgData name="Lauren McIntire" userId="8481c71410fd22b0" providerId="LiveId" clId="{78615D77-9DF1-4532-95EC-BD0C00212C1B}" dt="2022-04-14T04:13:00.907" v="5348"/>
          <ac:picMkLst>
            <pc:docMk/>
            <pc:sldMk cId="2533116010" sldId="264"/>
            <ac:picMk id="4" creationId="{7F05D62D-67FA-4435-BA60-F6C06115CF3E}"/>
          </ac:picMkLst>
        </pc:picChg>
        <pc:picChg chg="add mod">
          <ac:chgData name="Lauren McIntire" userId="8481c71410fd22b0" providerId="LiveId" clId="{78615D77-9DF1-4532-95EC-BD0C00212C1B}" dt="2022-04-12T18:19:32.775" v="1566" actId="26606"/>
          <ac:picMkLst>
            <pc:docMk/>
            <pc:sldMk cId="2533116010" sldId="264"/>
            <ac:picMk id="6" creationId="{F6B83E84-A6DB-49AC-B025-EC098121CE29}"/>
          </ac:picMkLst>
        </pc:picChg>
      </pc:sldChg>
      <pc:sldChg chg="addSp delSp modSp new mod ord modTransition setBg modAnim modNotes">
        <pc:chgData name="Lauren McIntire" userId="8481c71410fd22b0" providerId="LiveId" clId="{78615D77-9DF1-4532-95EC-BD0C00212C1B}" dt="2022-04-14T04:13:00.907" v="5348"/>
        <pc:sldMkLst>
          <pc:docMk/>
          <pc:sldMk cId="2541677047" sldId="265"/>
        </pc:sldMkLst>
        <pc:spChg chg="add mod">
          <ac:chgData name="Lauren McIntire" userId="8481c71410fd22b0" providerId="LiveId" clId="{78615D77-9DF1-4532-95EC-BD0C00212C1B}" dt="2022-04-12T17:52:59.186" v="1083" actId="14100"/>
          <ac:spMkLst>
            <pc:docMk/>
            <pc:sldMk cId="2541677047" sldId="265"/>
            <ac:spMk id="4" creationId="{C7810EB7-6DE3-40D6-A05B-E4E02ECFF5FB}"/>
          </ac:spMkLst>
        </pc:spChg>
        <pc:spChg chg="add mod">
          <ac:chgData name="Lauren McIntire" userId="8481c71410fd22b0" providerId="LiveId" clId="{78615D77-9DF1-4532-95EC-BD0C00212C1B}" dt="2022-04-12T18:01:47.647" v="1377" actId="14100"/>
          <ac:spMkLst>
            <pc:docMk/>
            <pc:sldMk cId="2541677047" sldId="265"/>
            <ac:spMk id="5" creationId="{00F80405-2111-4790-AA7B-A5BDB0580AE2}"/>
          </ac:spMkLst>
        </pc:spChg>
        <pc:spChg chg="add">
          <ac:chgData name="Lauren McIntire" userId="8481c71410fd22b0" providerId="LiveId" clId="{78615D77-9DF1-4532-95EC-BD0C00212C1B}" dt="2022-04-12T17:52:25.229" v="1016" actId="26606"/>
          <ac:spMkLst>
            <pc:docMk/>
            <pc:sldMk cId="2541677047" sldId="265"/>
            <ac:spMk id="9" creationId="{42A4FC2C-047E-45A5-965D-8E1E3BF09BC6}"/>
          </ac:spMkLst>
        </pc:spChg>
        <pc:picChg chg="add del mod">
          <ac:chgData name="Lauren McIntire" userId="8481c71410fd22b0" providerId="LiveId" clId="{78615D77-9DF1-4532-95EC-BD0C00212C1B}" dt="2022-04-14T04:06:34.248" v="5347"/>
          <ac:picMkLst>
            <pc:docMk/>
            <pc:sldMk cId="2541677047" sldId="265"/>
            <ac:picMk id="2" creationId="{A8F9C991-0DCB-473E-9AC0-53A768E0D40A}"/>
          </ac:picMkLst>
        </pc:picChg>
        <pc:picChg chg="add mod">
          <ac:chgData name="Lauren McIntire" userId="8481c71410fd22b0" providerId="LiveId" clId="{78615D77-9DF1-4532-95EC-BD0C00212C1B}" dt="2022-04-12T17:52:33.586" v="1020" actId="962"/>
          <ac:picMkLst>
            <pc:docMk/>
            <pc:sldMk cId="2541677047" sldId="265"/>
            <ac:picMk id="3" creationId="{231DBD60-DB3E-4649-A716-9E1B287C1510}"/>
          </ac:picMkLst>
        </pc:picChg>
        <pc:picChg chg="add mod">
          <ac:chgData name="Lauren McIntire" userId="8481c71410fd22b0" providerId="LiveId" clId="{78615D77-9DF1-4532-95EC-BD0C00212C1B}" dt="2022-04-14T04:13:00.907" v="5348"/>
          <ac:picMkLst>
            <pc:docMk/>
            <pc:sldMk cId="2541677047" sldId="265"/>
            <ac:picMk id="6" creationId="{702AA740-043E-4EA3-8B72-341133C819E5}"/>
          </ac:picMkLst>
        </pc:picChg>
      </pc:sldChg>
      <pc:sldChg chg="addSp delSp modSp new mod modTransition setBg modAnim modNotes">
        <pc:chgData name="Lauren McIntire" userId="8481c71410fd22b0" providerId="LiveId" clId="{78615D77-9DF1-4532-95EC-BD0C00212C1B}" dt="2022-04-14T04:13:00.907" v="5348"/>
        <pc:sldMkLst>
          <pc:docMk/>
          <pc:sldMk cId="4275102135" sldId="266"/>
        </pc:sldMkLst>
        <pc:spChg chg="add mod">
          <ac:chgData name="Lauren McIntire" userId="8481c71410fd22b0" providerId="LiveId" clId="{78615D77-9DF1-4532-95EC-BD0C00212C1B}" dt="2022-04-12T17:55:30.261" v="1191" actId="14100"/>
          <ac:spMkLst>
            <pc:docMk/>
            <pc:sldMk cId="4275102135" sldId="266"/>
            <ac:spMk id="4" creationId="{A4E50B1C-F0FB-40ED-A359-3BD805136DF8}"/>
          </ac:spMkLst>
        </pc:spChg>
        <pc:spChg chg="add mod">
          <ac:chgData name="Lauren McIntire" userId="8481c71410fd22b0" providerId="LiveId" clId="{78615D77-9DF1-4532-95EC-BD0C00212C1B}" dt="2022-04-12T18:01:19.182" v="1357" actId="20577"/>
          <ac:spMkLst>
            <pc:docMk/>
            <pc:sldMk cId="4275102135" sldId="266"/>
            <ac:spMk id="5" creationId="{5DE64E6E-289F-4620-BEF6-DF76B9BFD866}"/>
          </ac:spMkLst>
        </pc:spChg>
        <pc:spChg chg="add">
          <ac:chgData name="Lauren McIntire" userId="8481c71410fd22b0" providerId="LiveId" clId="{78615D77-9DF1-4532-95EC-BD0C00212C1B}" dt="2022-04-12T17:55:10.405" v="1127" actId="26606"/>
          <ac:spMkLst>
            <pc:docMk/>
            <pc:sldMk cId="4275102135" sldId="266"/>
            <ac:spMk id="9" creationId="{42A4FC2C-047E-45A5-965D-8E1E3BF09BC6}"/>
          </ac:spMkLst>
        </pc:spChg>
        <pc:picChg chg="add del mod">
          <ac:chgData name="Lauren McIntire" userId="8481c71410fd22b0" providerId="LiveId" clId="{78615D77-9DF1-4532-95EC-BD0C00212C1B}" dt="2022-04-14T04:06:34.248" v="5347"/>
          <ac:picMkLst>
            <pc:docMk/>
            <pc:sldMk cId="4275102135" sldId="266"/>
            <ac:picMk id="2" creationId="{E32D85AD-3D14-4EB9-A7E3-FCFDB7A48D72}"/>
          </ac:picMkLst>
        </pc:picChg>
        <pc:picChg chg="add mod">
          <ac:chgData name="Lauren McIntire" userId="8481c71410fd22b0" providerId="LiveId" clId="{78615D77-9DF1-4532-95EC-BD0C00212C1B}" dt="2022-04-12T17:55:17.105" v="1131" actId="962"/>
          <ac:picMkLst>
            <pc:docMk/>
            <pc:sldMk cId="4275102135" sldId="266"/>
            <ac:picMk id="3" creationId="{4AA077FC-85F7-45C9-BD14-71CE45F6A508}"/>
          </ac:picMkLst>
        </pc:picChg>
        <pc:picChg chg="add mod">
          <ac:chgData name="Lauren McIntire" userId="8481c71410fd22b0" providerId="LiveId" clId="{78615D77-9DF1-4532-95EC-BD0C00212C1B}" dt="2022-04-14T04:13:00.907" v="5348"/>
          <ac:picMkLst>
            <pc:docMk/>
            <pc:sldMk cId="4275102135" sldId="266"/>
            <ac:picMk id="6" creationId="{E9271A2D-8E5E-40E9-9514-8C195B951D22}"/>
          </ac:picMkLst>
        </pc:picChg>
      </pc:sldChg>
      <pc:sldChg chg="addSp delSp modSp new mod ord modTransition setBg modAnim modNotes">
        <pc:chgData name="Lauren McIntire" userId="8481c71410fd22b0" providerId="LiveId" clId="{78615D77-9DF1-4532-95EC-BD0C00212C1B}" dt="2022-04-14T04:13:00.907" v="5348"/>
        <pc:sldMkLst>
          <pc:docMk/>
          <pc:sldMk cId="984136394" sldId="267"/>
        </pc:sldMkLst>
        <pc:spChg chg="add mod">
          <ac:chgData name="Lauren McIntire" userId="8481c71410fd22b0" providerId="LiveId" clId="{78615D77-9DF1-4532-95EC-BD0C00212C1B}" dt="2022-04-12T17:59:14.364" v="1315" actId="14100"/>
          <ac:spMkLst>
            <pc:docMk/>
            <pc:sldMk cId="984136394" sldId="267"/>
            <ac:spMk id="4" creationId="{6DF2BA65-BCD6-4645-BC18-EB613A1CD01F}"/>
          </ac:spMkLst>
        </pc:spChg>
        <pc:spChg chg="add mod">
          <ac:chgData name="Lauren McIntire" userId="8481c71410fd22b0" providerId="LiveId" clId="{78615D77-9DF1-4532-95EC-BD0C00212C1B}" dt="2022-04-12T18:02:24.237" v="1402" actId="1076"/>
          <ac:spMkLst>
            <pc:docMk/>
            <pc:sldMk cId="984136394" sldId="267"/>
            <ac:spMk id="5" creationId="{4C921391-7B6C-480D-A224-85F178384DF7}"/>
          </ac:spMkLst>
        </pc:spChg>
        <pc:spChg chg="add">
          <ac:chgData name="Lauren McIntire" userId="8481c71410fd22b0" providerId="LiveId" clId="{78615D77-9DF1-4532-95EC-BD0C00212C1B}" dt="2022-04-12T17:58:52.666" v="1254" actId="26606"/>
          <ac:spMkLst>
            <pc:docMk/>
            <pc:sldMk cId="984136394" sldId="267"/>
            <ac:spMk id="9" creationId="{42A4FC2C-047E-45A5-965D-8E1E3BF09BC6}"/>
          </ac:spMkLst>
        </pc:spChg>
        <pc:picChg chg="add del mod">
          <ac:chgData name="Lauren McIntire" userId="8481c71410fd22b0" providerId="LiveId" clId="{78615D77-9DF1-4532-95EC-BD0C00212C1B}" dt="2022-04-14T04:06:34.248" v="5347"/>
          <ac:picMkLst>
            <pc:docMk/>
            <pc:sldMk cId="984136394" sldId="267"/>
            <ac:picMk id="2" creationId="{41E42972-CD79-433E-830F-D331D626ABF2}"/>
          </ac:picMkLst>
        </pc:picChg>
        <pc:picChg chg="add mod">
          <ac:chgData name="Lauren McIntire" userId="8481c71410fd22b0" providerId="LiveId" clId="{78615D77-9DF1-4532-95EC-BD0C00212C1B}" dt="2022-04-12T18:00:32.547" v="1342" actId="1076"/>
          <ac:picMkLst>
            <pc:docMk/>
            <pc:sldMk cId="984136394" sldId="267"/>
            <ac:picMk id="3" creationId="{CF17C3C7-AA52-47D3-A8CA-70E54EEF9100}"/>
          </ac:picMkLst>
        </pc:picChg>
        <pc:picChg chg="add mod">
          <ac:chgData name="Lauren McIntire" userId="8481c71410fd22b0" providerId="LiveId" clId="{78615D77-9DF1-4532-95EC-BD0C00212C1B}" dt="2022-04-14T04:13:00.907" v="5348"/>
          <ac:picMkLst>
            <pc:docMk/>
            <pc:sldMk cId="984136394" sldId="267"/>
            <ac:picMk id="6" creationId="{881DF683-73EE-46B9-A0E0-40B77396EADD}"/>
          </ac:picMkLst>
        </pc:picChg>
      </pc:sldChg>
      <pc:sldChg chg="addSp delSp modSp new mod modTransition setBg modAnim modNotes">
        <pc:chgData name="Lauren McIntire" userId="8481c71410fd22b0" providerId="LiveId" clId="{78615D77-9DF1-4532-95EC-BD0C00212C1B}" dt="2022-04-14T04:13:00.907" v="5348"/>
        <pc:sldMkLst>
          <pc:docMk/>
          <pc:sldMk cId="3163776929" sldId="268"/>
        </pc:sldMkLst>
        <pc:spChg chg="add del mod">
          <ac:chgData name="Lauren McIntire" userId="8481c71410fd22b0" providerId="LiveId" clId="{78615D77-9DF1-4532-95EC-BD0C00212C1B}" dt="2022-04-12T18:04:07.513" v="1411" actId="478"/>
          <ac:spMkLst>
            <pc:docMk/>
            <pc:sldMk cId="3163776929" sldId="268"/>
            <ac:spMk id="4" creationId="{E2CDEA02-7DD6-47D7-B683-33B4C44951B9}"/>
          </ac:spMkLst>
        </pc:spChg>
        <pc:spChg chg="add mod">
          <ac:chgData name="Lauren McIntire" userId="8481c71410fd22b0" providerId="LiveId" clId="{78615D77-9DF1-4532-95EC-BD0C00212C1B}" dt="2022-04-12T18:05:22.863" v="1438" actId="1076"/>
          <ac:spMkLst>
            <pc:docMk/>
            <pc:sldMk cId="3163776929" sldId="268"/>
            <ac:spMk id="5" creationId="{B9184A49-25C6-47B2-A255-E672F3D44FE2}"/>
          </ac:spMkLst>
        </pc:spChg>
        <pc:spChg chg="add">
          <ac:chgData name="Lauren McIntire" userId="8481c71410fd22b0" providerId="LiveId" clId="{78615D77-9DF1-4532-95EC-BD0C00212C1B}" dt="2022-04-12T18:03:47.788" v="1406" actId="26606"/>
          <ac:spMkLst>
            <pc:docMk/>
            <pc:sldMk cId="3163776929" sldId="268"/>
            <ac:spMk id="9" creationId="{42A4FC2C-047E-45A5-965D-8E1E3BF09BC6}"/>
          </ac:spMkLst>
        </pc:spChg>
        <pc:picChg chg="add del mod">
          <ac:chgData name="Lauren McIntire" userId="8481c71410fd22b0" providerId="LiveId" clId="{78615D77-9DF1-4532-95EC-BD0C00212C1B}" dt="2022-04-14T04:06:34.248" v="5347"/>
          <ac:picMkLst>
            <pc:docMk/>
            <pc:sldMk cId="3163776929" sldId="268"/>
            <ac:picMk id="2" creationId="{004E954C-D5FE-4756-8FE2-F5C5F39D3467}"/>
          </ac:picMkLst>
        </pc:picChg>
        <pc:picChg chg="add mod">
          <ac:chgData name="Lauren McIntire" userId="8481c71410fd22b0" providerId="LiveId" clId="{78615D77-9DF1-4532-95EC-BD0C00212C1B}" dt="2022-04-12T18:03:54.813" v="1410" actId="962"/>
          <ac:picMkLst>
            <pc:docMk/>
            <pc:sldMk cId="3163776929" sldId="268"/>
            <ac:picMk id="3" creationId="{AE8A07A9-3135-4532-8632-6FAEF4E20002}"/>
          </ac:picMkLst>
        </pc:picChg>
        <pc:picChg chg="add mod">
          <ac:chgData name="Lauren McIntire" userId="8481c71410fd22b0" providerId="LiveId" clId="{78615D77-9DF1-4532-95EC-BD0C00212C1B}" dt="2022-04-14T04:13:00.907" v="5348"/>
          <ac:picMkLst>
            <pc:docMk/>
            <pc:sldMk cId="3163776929" sldId="268"/>
            <ac:picMk id="4" creationId="{41C4F4F7-54D2-491B-8419-C8C734F9E809}"/>
          </ac:picMkLst>
        </pc:picChg>
      </pc:sldChg>
      <pc:sldChg chg="new del">
        <pc:chgData name="Lauren McIntire" userId="8481c71410fd22b0" providerId="LiveId" clId="{78615D77-9DF1-4532-95EC-BD0C00212C1B}" dt="2022-04-14T02:28:48.771" v="1568" actId="2696"/>
        <pc:sldMkLst>
          <pc:docMk/>
          <pc:sldMk cId="1432501470" sldId="269"/>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05:31:02.8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0,'4051'0,"-4035"0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05:32:04.0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1611 20,'0'1180,"1"-1165,0-1,2 1,3 15,2 6,-6-31,0-1,0 1,0-1,1 1,0-1,0 0,0 0,0 0,0 0,1-1,0 1,8 5,5 7,-6-7,0 1,1-1,0-1,0 0,0-1,1 0,1-1,-1 0,1-1,0-1,24 5,-15-3,-7-2,0 0,0-2,24 2,-30-3,1 0,0 1,11 4,-16-4,0 0,1-1,-1 1,1-1,-1 0,1-1,-1 0,1 0,-1 0,1-1,11-2,-16 2,-1-1,1 1,0 0,0-1,-1 1,1-1,-1 0,1 1,-1-1,0 0,1 0,-1 0,0 0,0 0,-1 0,1 0,0 0,-1 0,1-3,6-14,12-17,26-36,15-27,-50 78,7-9,-2-2,-1 0,-2-1,9-34,-20 64,-1 0,2-1,-1 1,0 0,1 0,-1 0,1 1,0-1,0 0,0 0,0 1,0 0,1-1,-1 1,6-3,2-2,1 1,0 1,12-5,-12 5,0 1,18-12,-20 9,0 0,0 0,-1-1,0 0,0 0,-1-1,8-11,-11 13,0 0,-1 0,0 0,0-1,0 1,-1-1,0 0,-1 1,1-1,-1 0,-1-10,1 2,1 0,0 0,1 1,1-1,11-27,-9 27,-1 0,-1 0,0-1,-1 0,1-19,-3 19,0 0,-2 0,0 1,-1-1,-1 0,0 1,-9-24,6 24,-3-7,0 0,-2 1,0 1,-24-35,9 12,3 3,13 27,2 2,-1 0,-15-15,19 23,1-1,-1 2,-1-1,1 0,-1 1,1 0,-1 1,-10-5,6 4,1 1,-1 0,1 0,-1 1,-15-1,20 2,1 1,-1-1,0 1,0 0,1 0,-1 0,1 1,-1-1,1 1,-1 0,1 0,0 1,-5 3,1-1,-1 1,0-2,0 1,0-1,-1-1,1 1,-1-2,0 1,0-1,0-1,-17 1,-15 3,14-2,-37 0,48-4,0 2,0 0,-1 0,1 2,0 0,-28 10,37-9,1 0,0 0,0 1,0 0,-8 7,10-7,-1 0,1-1,-1 0,0 0,0 0,0-1,-13 5,17-8,1 1,-1-1,0 0,1 1,-1 0,0-1,1 1,-1 0,1 0,-1 0,1 0,-1 0,1 0,0 0,0 0,-1 0,1 1,0-1,0 1,0-1,0 1,1-1,-1 1,0-1,1 1,-1 0,1-1,-1 1,1 0,0-1,0 1,0 0,0 0,0-1,0 1,0 0,0 0,1-1,-1 1,1 0,1 2,3 7,0 0,1 0,1-1,0 0,8 9,-3-3,-5-5,-1 0,0 0,-1 0,7 22,-8-20,1-1,0 0,0 0,9 13,-10-20,-1 1,-1 0,1 0,-1 0,0 1,2 9,-3-9,1 0,0-1,0 1,0-1,1 0,5 9,-1-5,-1 0,0 0,0 1,-1-1,-1 1,0 1,0-1,-1 0,0 1,-1 0,-1-1,0 1,0 15,-3 397,2-422,0 1,0 0,0-1,0 1,1-1,-1 1,1-1,0 1,0-1,0 0,0 1,0-1,0 0,0 1,1-1,-1 0,3 2,-3-3,0-1,0 1,-1-1,1 1,0-1,0 1,0-1,0 0,0 0,0 1,0-1,0 0,0 0,0 0,-1 0,1 0,0 0,2 0,-1-1,0 0,0 1,0-1,0 0,0 0,0 0,0-1,-1 1,1 0,0-1,1-1,5-6,0 0,0-1,-1 0,-1 0,0-1,0 1,6-19,23-84,-28 87,0-8,0 0,-2 0,0-43,-1 48,1 0,1 1,2 0,1 0,20-44,-22 56,-4 10,1-1,0 1,0 0,0 1,1-1,-1 1,2 0,-1 0,0 0,1 1,0 0,0 0,0 0,1 1,8-4,12-3,0 0,40-7,-57 14,1 0,-1 2,1-1,-1 1,22 1,-32 0,0 0,0 0,1 0,-1 0,0 0,1 0,-1 0,0 0,0 0,1 0,-1 1,0-1,0 0,1 0,-1 0,0 0,0 0,0 1,1-1,-1 0,0 0,0 0,0 1,0-1,1 0,-1 0,0 1,0-1,0 0,0 0,0 1,0-1,0 0,0 0,0 1,0-1,0 0,0 1,-6 12,-15 10,20-23,-19 18,-27 18,17-15,24-15,0-1,1 1,0 0,-7 10,7-10,0 0,0 1,-1-2,-8 9,5-7,1 1,0 1,0-1,0 1,1 1,1-1,-7 13,-20 24,21-31,-17 30,17-22,6-14,0 1,1 0,0 1,0 0,1-1,1 1,0 0,0 1,1-1,-1 15,4-18,-1 1,-1-1,0 1,0-1,-1 1,0-1,0 0,-1 0,0 0,0 0,-1 0,0-1,0 1,-7 7,-51 76,-21 25,76-105,0 0,-8 16,12-21,0 0,0 0,0 0,-1-1,0 1,0-1,-1 0,1 0,-1 0,0-1,0 1,-10 5,-49 27,-18 10,71-42,0-1,0 1,-1-2,0 0,-21 3,24-4,-1 0,0 0,1 1,-1 0,1 0,0 1,0 0,0 1,1 0,-1 1,-9 8,11-10,0 0,0 0,-1-1,-13 4,13-4,0 0,-1 0,1 1,-8 5,3 1,0 0,1 1,0 0,1 1,-13 17,21-26,0 1,-1 0,1-1,-1 0,1 0,-1 0,0 0,0-1,0 0,-1 1,1-1,-1-1,1 1,-1-1,1 0,-1 0,0 0,-5 0,0 2,1-1,0 2,0 0,1 0,-1 0,1 1,0 0,0 1,-14 12,10-8,0-1,-23 13,-13 1,20-11,0 2,0 1,-41 31,60-39,-1-1,0 0,-16 7,16-9,1 1,0 0,1 0,-1 1,-7 6,11-7,0 0,0 0,1 0,0 1,0-1,0 1,1 0,0 0,0 0,0 1,-2 8,2 2,0 0,1 0,0 19,0 1,-7 19,1-19,5-20,-11 31,9-35,1 0,0 1,1-1,-1 16,4-7,-2 1,-1-1,0 0,-2 0,-1-1,-12 35,6-32,2 1,1 1,1-1,1 2,-3 27,7-42,0 1,0-1,-2 0,-5 12,-7 22,-3 12,14-42,0 1,1-1,1 1,0 0,-2 35,7-10,-2 25,1-67,1 0,-1 1,0-1,0 0,0 0,0 0,0 1,0-1,0 0,0 0,0 0,0 1,0-1,0 0,0 0,0 0,0 1,0-1,0 0,0 0,-1 0,1 1,0-1,0 0,0 0,0 0,0 1,0-1,0 0,-1 0,1 0,0 0,0 0,0 0,0 1,-1-1,1 0,0 0,0 0,0 0,-1 0,1 0,0 0,0 0,0 0,-1 0,1 0,0 0,-1 0,-7-11,-7-19,-1-8,2-1,1-1,2 0,2 0,2-1,1 0,0-73,6-51,2-43,1 190,0 1,1-1,1 1,0 1,14-28,2-9,-20 49,12-32,26-55,-33 81,0 0,0 0,1 0,0 1,1 0,0 0,1 1,-1 0,16-11,-1 1,8-5,-30 22,1-1,0 2,0-1,0 0,0 0,0 1,0-1,0 1,0-1,0 1,0 0,0 0,0 0,5 0,-6 1,0-1,1 1,-1 0,0-1,1 1,-1 0,0 0,0 0,0 0,0 0,0 0,0 0,0 0,0 0,0 1,-1-1,1 0,0 0,-1 1,1-1,-1 1,1-1,-1 0,0 1,1 2,0 42,-1-38,-3 457,-5-351,-1-17,5-44,-3 0,-13 54,16-79,1 0,1 0,4 48,-2 39,-2-107,1 0,-1-1,0 1,-1 0,-5 10,5-11,-1 1,1 1,1-1,-3 12,1 26,5 85,1-50,-2 424,0-554,-1-65,0 98,-1 1,-1-1,0 0,-1 1,-7-16,-24-87,33 115,0 0,0 1,0-1,0 1,0 0,-1-1,1 1,-1 0,0 0,1 1,-1-1,0 0,0 1,0 0,0 0,-6-2,3 1,1 0,0 0,-1-1,-6-5,11 8,0-1,0 0,0 0,0 0,0 1,0-1,0 0,0 1,0-1,0 1,0-1,0 1,0-1,0 1,-1 0,1 0,0 0,0-1,0 1,-1 0,1 0,0 1,0-1,0 0,-1 0,0 1,0 0,1 1,0-1,0 1,0-1,0 1,0-1,1 1,-1 0,0-1,1 1,-1 0,1 0,-1-1,1 1,0 0,0 0,0 3,0 19,2 1,0-1,2 1,0-1,11 29,-10-32,1 3,1 1,11 23,-17-45,41 99,-36-76,0 1,2 29,-7-44,2 9,9 58,-7-49,-2 0,0 0,-3 0,-2 32,0 7,3 8,-2 85,-1-151,-1 0,1 0,-2 0,1 0,-1-1,-1 1,0-1,-1 0,0 0,0-1,-11 12,-3 8,10-11,1 0,1 1,0 0,2 1,-8 37,7-25,4-14,-1 0,-12 29,9-29,0 1,1 0,1 0,0 1,-2 25,6-36,-1-1,0 1,-1 0,0-1,-1 0,1 0,-2 0,-8 14,-11 21,20-33,0 1,-4 21,6-22,-1 1,0-1,-8 16,5-13,1 0,0 1,0-1,2 1,-1 0,2 0,-2 16,3-23,-1 0,1-1,-1 1,-1 0,-4 8,4-8,0 0,0 1,1-1,-3 13,-8 144,7-108,4 97,3-88,-1-63,-1 0,1 0,0 0,0 0,0 0,0 0,1 0,-1 0,1 0,-1 0,1 0,0 0,-1 0,1 0,0 0,0-1,0 1,1 0,-1-1,0 1,1-1,-1 1,1-1,-1 1,1-1,-1 0,1 0,0 0,0 0,0 0,0 0,0-1,0 1,0-1,0 1,0-1,0 0,0 1,0-1,0 0,3-1,72-1,-51 1,39 1,-59 2,-1-1,1 0,-1 1,1 0,-1 1,0-1,6 4,16 7,78 31,-99-41,0 0,0 0,-1 0,1 1,-1-1,7 7,-11-9,0 0,0 0,0 0,0 0,0 0,0 0,0 1,0-1,0 0,0 1,-1-1,1 0,-1 1,1-1,-1 1,0-1,1 1,-1-1,0 1,0-1,0 1,0 0,0-1,0 1,0-1,-1 1,1-1,-1 1,1-1,-1 0,-1 3,-5 6,0 0,-1-1,-1 0,-18 15,17-15,0 0,1 0,0 1,-13 18,12-11,1-1,1 2,0-1,2 1,0 0,1 0,1 1,0-1,2 1,0 0,1 0,1 0,0 0,2-1,0 1,9 33,-4-23,0-1,-2 1,1 31,-5-43,1 0,1 0,0 0,8 22,-10-36,1 1,-1 0,1 0,0-1,0 1,0-1,0 1,0-1,1 0,0 0,0 0,0 0,0 0,0-1,0 1,1-1,-1 0,1 0,-1 0,1-1,0 1,0-1,7 2,29-1,16 4,-52-5,1 0,-1 0,0 1,1 0,-1 0,0 0,0 0,0 1,0-1,4 5,-4-2,1 1,-1 0,0 0,-1 0,1 1,2 8,4 5,-7-13,0-1,-1 1,0-1,0 1,0 0,-1 0,0 11,-2 53,0-33,1 39,-12 223,4-126,6-169,0 1,1-1,-1 0,-1 0,1 0,-1 0,0 0,0 0,-1-1,-7 8,6-5,-1 0,1 1,-5 9,-32 94,33-84,0-1,-1 0,-2 0,-16 25,12-24,-14 35,-8 12,29-59,5-8,0 1,0-2,-1 1,0 0,0-1,-1 0,-9 8,10-9,1 0,-1 0,1 0,0 0,0 1,1 0,-6 11,5-9,0 0,-1 0,-11 15,-6 4,-23 37,32-45,8-10,0 0,1 0,-6 17,7-16,-1-1,0 1,-10 16,8-18,1 0,0 0,1 0,-1 0,2 1,-1 0,1 0,0 0,1 0,0 0,1 1,0-1,0 18,2-5,0-9,-1 1,-2 16,1-26,1 0,-1 0,-1 0,1 0,0 0,-1 0,0 0,0 0,0-1,0 1,-4 4,-44 39,36-34,0 0,-12 15,25-27,0 0,0 0,0 0,1-1,-1 1,0 0,1 0,-1 0,1 0,-1 1,1-1,-1 0,1 0,0 0,0 0,-1 0,1 1,0 1,0-3,1 1,-1-1,1 0,-1 1,0-1,1 1,-1-1,1 0,-1 1,1-1,-1 0,1 0,-1 0,1 1,0-1,-1 0,1 0,-1 0,1 0,-1 0,1 0,0 0,-1 0,1 0,0 0,7-1,0-1,0 1,-1-1,10-4,207-72,-199 69,1-2,-2 0,29-19,-37 21,13-8,-13 7,0 1,0 0,22-7,-34 14,0 0,0-1,0 0,0 0,-1 0,1 0,-1 0,0-1,0 1,0-1,0 0,-1 0,1 0,-1 0,2-6,7-9,28-43,46-79,-72 115,-2 1,0-2,13-51,9-47,14-66,-24-2,-18 150,18-74,-1 6,-11 50,3 1,42-115,-43 147,0 1,26-39,-39 66,0 0,0 0,0 1,0-1,0 0,0 0,0 0,0 0,0 0,0 0,0 0,0 0,0 0,0 0,0 0,0 1,0-1,0 0,0 0,0 0,0 0,0 0,0 0,0 0,0 0,0 0,0 0,0 0,1 1,-1-1,0 0,0 0,0 0,0 0,0 0,0 0,0 0,0 0,0 0,0 0,0 0,0 0,1 0,-1 0,0 0,0 0,0 0,0 0,0 0,0 0,0 0,0 0,0 0,0 0,1 0,-1 0,0 0,0 0,0 0,0 0,0 0,0 0,0 0,0 0,0 0,0 0,0 0,0-1,1 1,0 14,0 14,-3 413,2-266,0-172,1 1,-1-1,0 0,1 1,0-1,-1 0,1 1,1-1,-1 0,0 0,1 0,-1 0,4 4,1 0,0-1,0 0,14 10,-6-4,-8-7,-1 0,0 0,-1 1,0 0,0 0,0 0,4 11,-4-10,0 0,0 0,0 0,7 7,-8-11,-1-1,1 0,0 0,-1 0,1 0,0 0,0 0,0-1,1 0,-1 1,0-1,0 0,7 0,3 1,0 0,0-2,1 1,-1-2,0 0,0 0,0-1,23-7,-28 6,-1 0,0 0,0 0,-1-1,1 0,-1 0,0-1,0 0,0 0,0 0,-1-1,0 0,0 0,-1 0,0 0,6-11,83-158,-86 162,0 0,-1 0,-1-1,-1 1,4-16,8-70,-11 62,6-33,-4 32,-2 0,1-49,-5 53,0 24,0 0,-1 0,-1-1,1 1,-2 0,-3-18,3 26,1-1,-1 1,1 0,-1 0,0 0,0 0,0 1,0-1,0 0,0 1,0 0,-1-1,1 1,-1 0,1 0,-1 0,1 1,-1-1,1 0,-1 1,-3 0,4-1,-1 1,0 0,1-1,-1 1,0-1,1 0,-1 0,1 0,-1 0,1 0,-1-1,1 1,0-1,0 0,0 1,0-1,0 0,0 0,0 0,1 0,-3-5,1-4,0-1,2 0,-1 0,2 1,-1-1,2 0,1-17,1-10,-4-209,3-105,7 248,1-34,-8 116,1 0,1 0,1 1,1 0,0 0,14-27,-11 27,0-1,-2 0,-1-1,0 1,3-39,0-53,0-34,-8 118,7-38,-4 39,1-39,-6-450,-1 489,-2 0,0 0,-18-56,9 37,-44-128,46 124,6 28,-13-38,15 55,0 0,0 1,-1 0,0 0,-1 0,1 0,-2 1,1-1,-6-5,-22-22,-12-12,41 43,0-1,-1 1,1 0,-1 0,0 0,1 1,-1 0,-9-3,13 5,-1-1,1 1,0 0,-1 0,1 0,0 0,-1 0,1 0,0 0,0 1,-1-1,1 0,0 1,0-1,-1 1,1-1,0 1,0 0,0 0,0-1,-1 2,-18 23,6-6,10-14,0 0,1 0,-1 0,1 0,1 1,-1-1,1 1,0 0,0 0,0 0,1-1,-1 13,1 7,3 48,0-24,0 1265,-4-671,0-608,-1 0,-3 0,-10 37,-8 60,17 27,-1 12,-11 35,12-120,6 138,3-103,-2-75,-1 53,1-99,0 1,0 0,0-1,0 1,0 0,0 0,0-1,0 1,0 0,0-1,-1 1,1-1,0 1,0 0,-1-1,1 1,-1-1,1 1,0 0,-1-1,0 1,-6-10,-4-24,3-20,2 0,3 0,5-85,0 36,-2 68,-8-62,5 81,-1-1,0 1,0-1,-2 1,0 1,-10-18,-36-80,9 18,35 81,0 0,-1 0,-14-14,15 19,1 0,0-1,0 0,1 0,1 0,-1-1,2 0,-6-13,8 16,0 0,-1 0,0 0,0 0,0 0,-1 0,0 1,0 0,-1 0,0 0,-8-8,-1-2,0-1,2 0,-18-31,-7-11,33 52,0 1,1-1,0 1,0-1,0 0,1 0,0 0,-1-9,0-7,0-29,-2-14,-4-21,6-171,5 133,-3 74,2-63,1 106,-1 0,1 0,1 1,-1-1,6-9,-4 9,-1 0,0 0,-1-1,3-11,-1-5,1 0,1 0,10-26,0 2,13-75,20-61,14-38,-53 193,14-41,-3 13,14-72,-29 109,1 0,0 0,1 1,2 0,17-29,9-17,-34 61,42-78,-38 73,1 1,-1 0,2 0,-1 0,1 1,11-9,-15 14,-1 0,1 0,-1-1,0 1,0-1,0 0,-1 0,4-8,-8 56,-1-17,-10 68,-33 122,-45 221,31-119,-24 40,64-259,-11 177,30-240,-9 102,6-103,0 56,6-182,5 1,28-144,72-178,-70 282,-14 45,41-99,-60 173,80-207,-77 199,1 1,1-1,0 1,1 0,1 1,1 1,16-18,29-43,-38 44,19-46,-23 43,23-35,-38 70,0 0,0 0,0 0,0 0,0 0,0 0,0 0,0 0,0 0,0 0,0 0,0 0,0 0,0 0,0 0,0 0,0 0,0-1,0 1,0 0,0 0,1 0,-1 0,0 0,0 0,0 0,0 0,0 0,0 0,0 0,0 0,0 0,0 0,0 0,0 0,0 0,0 0,0 0,1 0,-1 0,0 0,0 0,0 0,0 1,0-1,0 0,0 0,0 0,0 0,0 0,0 0,0 0,0 0,0 0,0 0,0 0,0 0,0 0,0 0,0 0,0 0,0 0,0 0,0 1,0-1,0 0,0 0,0 0,0 0,2 9,-1 11,0 17,2 0,10 48,3 40,-13-39,-4-1,-24 168,-3-100,-12 81,32-187,-18 61,25-105,-12-56,-10-56,-16-222,36 135,27-243,13 175,-11 165,2-12,-24 95,0 1,1 1,0-1,1 1,1 0,0 0,15-21,7-13,11-46,-27 67,0-1,-3 1,0-2,-1 0,8-57,0-4,-10 64,-2 0,-1-1,1-33,-4 49,0-1,1 1,1-1,0 1,1 0,0 0,0 0,11-17,10-27,37-96,-29 71,-26 68,0-1,0 1,1 0,16-17,8-12,8-21,-22 32,1 1,45-50,-27 40,47-65,-66 78,-1-1,-1 0,23-57,-36 73,-1 1,0 0,0-1,-1 0,0 1,-2-18,1 15,0 0,1 0,3-19,-2 28,-1-1,1 1,0 0,0-1,1 1,-1 0,1 0,0 1,0-1,0 1,0-1,1 1,-1 0,1 0,8-4,5-7,-14 11,0 0,0-1,0 1,-1-1,0 0,1 0,-1 0,-1 0,1 0,1-8,-1 7,0-1,0 1,1-1,0 1,5-9,18-16,-20 25,0 0,-1-1,0 0,-1 0,1-1,-1 1,0-1,-1 0,0 0,4-11,-4 6,2 0,-1 0,2 0,-1 1,1-1,1 1,9-11,9-8,30-27,-49 50,15-16,24-33,-30 35,0 1,33-31,-43 46,0 0,0 0,-1-1,0 0,0 1,0-2,0 1,-1 0,4-11,-1-4,7-38,-3 9,-2 14,-2-1,-2 0,-1 0,-2-1,-6-57,5 93,-1 0,1 0,-1 0,1 0,-1 0,0 0,0 0,0 1,0-1,0 0,0 1,0-1,-1 1,1-1,0 1,-1-1,1 1,-1 0,0 0,1 0,-1 0,0 0,0 0,0 0,0 1,1-1,-1 1,0-1,0 1,-4-1,-8 0,1 1,-1-1,-22 4,11-1,-4-1,0-2,1 0,-34-8,49 8,0-2,0 0,1-1,-1 0,1 0,0-2,-21-12,32 18,0-1,0 0,0 0,0 1,0-1,0 0,0 1,0-1,0 1,0-1,-1 1,1 0,0-1,0 1,0 0,-1 0,1 0,0 0,0 0,0 0,-1 0,1 0,0 1,0-1,0 0,0 1,-1-1,-1 2,2 0,0 0,-1-1,1 1,0 0,0 0,0 0,1 1,-1-1,0 0,1 0,-1 0,1 1,0-1,0 0,0 3,1 73,1-48,-3 32,-1-53,0-1,0 0,-1-1,0 1,-1 0,0-1,-7 12,-11 22,-3 26,-28 62,47-119,1-1,-2 0,1 0,-1-1,-9 8,-11 14,20-19,0-1,1 1,-8 17,-11 20,-66 75,-6 9,62-78,2-5,2 2,3 0,-23 57,-44 118,83-198,-43 124,41-105,-3-1,-37 74,22-56,3 1,-23 78,-12 28,48-136,-1-1,-37 57,-51 85,-5 8,101-170,2-1,0 2,-9 24,-1 1,-9 22,10-23,-2-1,-31 50,25-52,-26 56,41-72,1 1,0 0,2 0,-7 35,9-40,0 0,-2 0,0-1,-1 1,0-1,-13 19,8-14,1 1,-11 29,-14 60,-37 96,66-187,1 0,1 0,0 0,1 1,2 0,-2 32,1-30,-1-1,-1 0,-1 0,-1-1,-11 23,-8 26,-17 93,32-116,7-34,-1 0,0 0,-1-1,0 1,-1-1,-8 10,5-7,1 0,-14 28,22-39,0-1,0 1,-1-1,1 1,-1-1,1 0,-1 0,0 0,0 0,0 0,0 0,-5 2,6-4,0 1,1-1,-1 0,0 1,0-1,0 0,1 0,-1 0,0 0,0 1,0-1,0 0,1-1,-1 1,0 0,0 0,0 0,1 0,-1-1,0 1,0 0,0-1,1 1,-1-1,0 1,1-1,-1 1,0-1,1 1,-1-1,1 0,-1 1,1-1,-1 0,1 1,-1-1,1 0,0 0,-1 1,1-1,0 0,0 0,0 0,0 1,-1-2,-2-11,1 1,0-1,0 0,1 0,1 0,0 0,2-15,19-88,-6 45,-6 22,3 0,17-48,-4 23,23-117,-40 142,-4 28,0 1,9-28,0 6,12-70,7-26,-22 107,-1 0,-2-1,-1 0,-1 0,0-48,-3 41,1 1,9-40,-4 35,1-52,-10-80,3-55,7 163,-5 42,1-32,-1 21,1 1,2 0,19-58,-23 82,50-215,4-8,65-77,-97 260,12-30,23-57,13-41,-65 160,1 1,0 0,1 0,2 1,-1 0,17-17,-4 4,-8 12,0 1,2 0,0 1,34-22,9-9,-21 17,-24 18,-1 0,23-23,9-8,-36 34,0-1,-1 0,0 0,11-15,-11 12,1 0,0 1,14-12,-11 12,22-28,-30 33,1 1,0 0,1 0,0 0,0 1,0 0,10-5,6-3,-23 12,0 1,0-1,0 1,-1-1,1 1,0-1,0 1,0 0,0-1,0 1,0 0,0 0,0 0,0 0,0 0,2 0,-3 0,0 0,1 0,-1 1,0-1,1 0,-1 0,0 1,0-1,1 0,-1 1,0-1,0 0,0 1,1-1,-1 0,0 1,0-1,0 0,0 1,0-1,0 1,0-1,0 0,0 1,0-1,0 1,0-1,0 1,-1 3,0 0,0 0,0 0,-1 0,1 0,-4 5,-16 26,-34 40,38-54,1 1,1 0,1 1,0 1,-17 44,-128 356,110-292,38-96,-2 1,-24 46,15-47,14-24,0 0,2 0,-7 15,7-13,-1 1,-12 16,-8 19,-85 183,101-215,-1-1,-27 31,-2 3,26-28,1 0,2 1,-17 40,10-23,-35 57,31-61,-33 77,25-46,19-44,2 0,-12 37,4-7,13-42,1 0,0 0,0 0,2 1,-1 0,0 12,4 22,0-129,14-101,-11 147,3-3,1 1,2 1,27-67,-8 23,13-49,32-93,-48 155,41-77,9 18,-47 81,-2-1,34-77,-49 91,-5 12,1 1,1 0,17-30,-2 13,24-34,-41 62,-1 0,-1-1,6-12,-1 3,-4 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12T05:32:08.1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1,'0'571,"0"-555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304B2F-82E1-445A-8683-C93068E04393}" type="datetimeFigureOut">
              <a:rPr lang="en-US" smtClean="0"/>
              <a:t>4/20/2022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A229F-B280-4F5D-8C31-7F86BF4244E9}" type="slidenum">
              <a:rPr lang="en-US" smtClean="0"/>
              <a:t>‹#›</a:t>
            </a:fld>
            <a:endParaRPr lang="en-US"/>
          </a:p>
        </p:txBody>
      </p:sp>
    </p:spTree>
    <p:extLst>
      <p:ext uri="{BB962C8B-B14F-4D97-AF65-F5344CB8AC3E}">
        <p14:creationId xmlns:p14="http://schemas.microsoft.com/office/powerpoint/2010/main" val="757476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2A229F-B280-4F5D-8C31-7F86BF4244E9}" type="slidenum">
              <a:rPr lang="en-US" smtClean="0"/>
              <a:t>1</a:t>
            </a:fld>
            <a:endParaRPr lang="en-US"/>
          </a:p>
        </p:txBody>
      </p:sp>
    </p:spTree>
    <p:extLst>
      <p:ext uri="{BB962C8B-B14F-4D97-AF65-F5344CB8AC3E}">
        <p14:creationId xmlns:p14="http://schemas.microsoft.com/office/powerpoint/2010/main" val="3895965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Watkins then asked the ley hunters to “look for further evidence of a ley line in the form of “confirmation points” (churches, crosses, fords, tree rings, etc.) such as the Rosslyn Chapel.</a:t>
            </a:r>
          </a:p>
        </p:txBody>
      </p:sp>
      <p:sp>
        <p:nvSpPr>
          <p:cNvPr id="4" name="Slide Number Placeholder 3"/>
          <p:cNvSpPr>
            <a:spLocks noGrp="1"/>
          </p:cNvSpPr>
          <p:nvPr>
            <p:ph type="sldNum" sz="quarter" idx="5"/>
          </p:nvPr>
        </p:nvSpPr>
        <p:spPr/>
        <p:txBody>
          <a:bodyPr/>
          <a:lstStyle/>
          <a:p>
            <a:fld id="{DD2A229F-B280-4F5D-8C31-7F86BF4244E9}" type="slidenum">
              <a:rPr lang="en-US" smtClean="0"/>
              <a:t>10</a:t>
            </a:fld>
            <a:endParaRPr lang="en-US"/>
          </a:p>
        </p:txBody>
      </p:sp>
    </p:spTree>
    <p:extLst>
      <p:ext uri="{BB962C8B-B14F-4D97-AF65-F5344CB8AC3E}">
        <p14:creationId xmlns:p14="http://schemas.microsoft.com/office/powerpoint/2010/main" val="1528305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ley line that crosses through Illinois that has a few points of interest on it. Manitoba, Canada (near </a:t>
            </a:r>
            <a:r>
              <a:rPr lang="en-US" dirty="0" err="1"/>
              <a:t>Prawda</a:t>
            </a:r>
            <a:r>
              <a:rPr lang="en-US" dirty="0"/>
              <a:t>) is well-known for being where the most UFO sighting have been recorded (2,000+ in 200 years). For the record, I mean UFOs in the literal sense, not in the little green men in spaceships sense. There is also </a:t>
            </a:r>
            <a:r>
              <a:rPr lang="en-US" dirty="0" err="1"/>
              <a:t>Sinnissippi</a:t>
            </a:r>
            <a:r>
              <a:rPr lang="en-US" dirty="0"/>
              <a:t> Mounds in Sterling, Illinois which is a Hopewell culture burial mound estimated to be about 2,000 years old. Elk River, Minnesota has been the site of many interesting weather patterns in the form of “showers of reptiles”. And Mammoth Cave, Kentucky which is the world’s largest cave system at 405 miles.</a:t>
            </a:r>
          </a:p>
        </p:txBody>
      </p:sp>
      <p:sp>
        <p:nvSpPr>
          <p:cNvPr id="4" name="Slide Number Placeholder 3"/>
          <p:cNvSpPr>
            <a:spLocks noGrp="1"/>
          </p:cNvSpPr>
          <p:nvPr>
            <p:ph type="sldNum" sz="quarter" idx="5"/>
          </p:nvPr>
        </p:nvSpPr>
        <p:spPr/>
        <p:txBody>
          <a:bodyPr/>
          <a:lstStyle/>
          <a:p>
            <a:fld id="{DD2A229F-B280-4F5D-8C31-7F86BF4244E9}" type="slidenum">
              <a:rPr lang="en-US" smtClean="0"/>
              <a:t>11</a:t>
            </a:fld>
            <a:endParaRPr lang="en-US"/>
          </a:p>
        </p:txBody>
      </p:sp>
    </p:spTree>
    <p:extLst>
      <p:ext uri="{BB962C8B-B14F-4D97-AF65-F5344CB8AC3E}">
        <p14:creationId xmlns:p14="http://schemas.microsoft.com/office/powerpoint/2010/main" val="1754785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Walking a ley line allows for freedom of movement, strengthening one’s connection to the environment, like an expedition of sorts. It creates a deep map of our world, a map that has patterns that center around that idea.</a:t>
            </a:r>
          </a:p>
        </p:txBody>
      </p:sp>
      <p:sp>
        <p:nvSpPr>
          <p:cNvPr id="4" name="Slide Number Placeholder 3"/>
          <p:cNvSpPr>
            <a:spLocks noGrp="1"/>
          </p:cNvSpPr>
          <p:nvPr>
            <p:ph type="sldNum" sz="quarter" idx="5"/>
          </p:nvPr>
        </p:nvSpPr>
        <p:spPr/>
        <p:txBody>
          <a:bodyPr/>
          <a:lstStyle/>
          <a:p>
            <a:fld id="{DD2A229F-B280-4F5D-8C31-7F86BF4244E9}" type="slidenum">
              <a:rPr lang="en-US" smtClean="0"/>
              <a:t>12</a:t>
            </a:fld>
            <a:endParaRPr lang="en-US"/>
          </a:p>
        </p:txBody>
      </p:sp>
    </p:spTree>
    <p:extLst>
      <p:ext uri="{BB962C8B-B14F-4D97-AF65-F5344CB8AC3E}">
        <p14:creationId xmlns:p14="http://schemas.microsoft.com/office/powerpoint/2010/main" val="1200892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ley lines actually exist, or whether there is any legitimate reason to believe in them is of little importance when what we are doing is questioning the soundness of our own understanding of the world we live in by moving between sites of historical importance using what was once considered an innovative system.</a:t>
            </a:r>
          </a:p>
        </p:txBody>
      </p:sp>
      <p:sp>
        <p:nvSpPr>
          <p:cNvPr id="4" name="Slide Number Placeholder 3"/>
          <p:cNvSpPr>
            <a:spLocks noGrp="1"/>
          </p:cNvSpPr>
          <p:nvPr>
            <p:ph type="sldNum" sz="quarter" idx="5"/>
          </p:nvPr>
        </p:nvSpPr>
        <p:spPr/>
        <p:txBody>
          <a:bodyPr/>
          <a:lstStyle/>
          <a:p>
            <a:fld id="{DD2A229F-B280-4F5D-8C31-7F86BF4244E9}" type="slidenum">
              <a:rPr lang="en-US" smtClean="0"/>
              <a:t>13</a:t>
            </a:fld>
            <a:endParaRPr lang="en-US"/>
          </a:p>
        </p:txBody>
      </p:sp>
    </p:spTree>
    <p:extLst>
      <p:ext uri="{BB962C8B-B14F-4D97-AF65-F5344CB8AC3E}">
        <p14:creationId xmlns:p14="http://schemas.microsoft.com/office/powerpoint/2010/main" val="1536728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see when you look at this image of earth? It kind of looks like one of those “string art” pieces you find on Etsy. But all of those straight lines crisscrossing the globe are called ley lines.</a:t>
            </a:r>
          </a:p>
        </p:txBody>
      </p:sp>
      <p:sp>
        <p:nvSpPr>
          <p:cNvPr id="4" name="Slide Number Placeholder 3"/>
          <p:cNvSpPr>
            <a:spLocks noGrp="1"/>
          </p:cNvSpPr>
          <p:nvPr>
            <p:ph type="sldNum" sz="quarter" idx="5"/>
          </p:nvPr>
        </p:nvSpPr>
        <p:spPr/>
        <p:txBody>
          <a:bodyPr/>
          <a:lstStyle/>
          <a:p>
            <a:fld id="{DD2A229F-B280-4F5D-8C31-7F86BF4244E9}" type="slidenum">
              <a:rPr lang="en-US" smtClean="0"/>
              <a:t>2</a:t>
            </a:fld>
            <a:endParaRPr lang="en-US"/>
          </a:p>
        </p:txBody>
      </p:sp>
    </p:spTree>
    <p:extLst>
      <p:ext uri="{BB962C8B-B14F-4D97-AF65-F5344CB8AC3E}">
        <p14:creationId xmlns:p14="http://schemas.microsoft.com/office/powerpoint/2010/main" val="987679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Ley lines first came to be known in the early 20</a:t>
            </a:r>
            <a:r>
              <a:rPr lang="en-US" baseline="30000" dirty="0"/>
              <a:t>th</a:t>
            </a:r>
            <a:r>
              <a:rPr lang="en-US" dirty="0"/>
              <a:t> century by an amateur archaeologist and photographer by the name of Alfred Watkins, who gave a lecture titled “Early British Trackways” to the </a:t>
            </a:r>
            <a:r>
              <a:rPr lang="en-US" dirty="0" err="1"/>
              <a:t>Woolhope</a:t>
            </a:r>
            <a:r>
              <a:rPr lang="en-US" dirty="0"/>
              <a:t> Naturalists’ Field Club of Hereford. He theorized that “straight lines could be drawn between various historic structures and that these represented trade routes created by ancient British societies”.</a:t>
            </a:r>
          </a:p>
        </p:txBody>
      </p:sp>
      <p:sp>
        <p:nvSpPr>
          <p:cNvPr id="4" name="Slide Number Placeholder 3"/>
          <p:cNvSpPr>
            <a:spLocks noGrp="1"/>
          </p:cNvSpPr>
          <p:nvPr>
            <p:ph type="sldNum" sz="quarter" idx="5"/>
          </p:nvPr>
        </p:nvSpPr>
        <p:spPr/>
        <p:txBody>
          <a:bodyPr/>
          <a:lstStyle/>
          <a:p>
            <a:fld id="{DD2A229F-B280-4F5D-8C31-7F86BF4244E9}" type="slidenum">
              <a:rPr lang="en-US" smtClean="0"/>
              <a:t>3</a:t>
            </a:fld>
            <a:endParaRPr lang="en-US"/>
          </a:p>
        </p:txBody>
      </p:sp>
    </p:spTree>
    <p:extLst>
      <p:ext uri="{BB962C8B-B14F-4D97-AF65-F5344CB8AC3E}">
        <p14:creationId xmlns:p14="http://schemas.microsoft.com/office/powerpoint/2010/main" val="8767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 shows one of the Michael ley lines, that stretches from Ireland to Israel, where seven monuments exist (whether in the form of a well, a church, or a natural earthwork) that are all connected to St. Michael.</a:t>
            </a:r>
          </a:p>
        </p:txBody>
      </p:sp>
      <p:sp>
        <p:nvSpPr>
          <p:cNvPr id="4" name="Slide Number Placeholder 3"/>
          <p:cNvSpPr>
            <a:spLocks noGrp="1"/>
          </p:cNvSpPr>
          <p:nvPr>
            <p:ph type="sldNum" sz="quarter" idx="5"/>
          </p:nvPr>
        </p:nvSpPr>
        <p:spPr/>
        <p:txBody>
          <a:bodyPr/>
          <a:lstStyle/>
          <a:p>
            <a:fld id="{DD2A229F-B280-4F5D-8C31-7F86BF4244E9}" type="slidenum">
              <a:rPr lang="en-US" smtClean="0"/>
              <a:t>4</a:t>
            </a:fld>
            <a:endParaRPr lang="en-US"/>
          </a:p>
        </p:txBody>
      </p:sp>
    </p:spTree>
    <p:extLst>
      <p:ext uri="{BB962C8B-B14F-4D97-AF65-F5344CB8AC3E}">
        <p14:creationId xmlns:p14="http://schemas.microsoft.com/office/powerpoint/2010/main" val="4090685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 Mont-Saint-Michel in Normandy, France; the Pyramids of Giza in Al Haram, Egypt; and Stonehenge, Wiltshire, England are all along ley lines connecting them to other places of cultural, spiritual and/or historical significance.</a:t>
            </a:r>
          </a:p>
        </p:txBody>
      </p:sp>
      <p:sp>
        <p:nvSpPr>
          <p:cNvPr id="4" name="Slide Number Placeholder 3"/>
          <p:cNvSpPr>
            <a:spLocks noGrp="1"/>
          </p:cNvSpPr>
          <p:nvPr>
            <p:ph type="sldNum" sz="quarter" idx="5"/>
          </p:nvPr>
        </p:nvSpPr>
        <p:spPr/>
        <p:txBody>
          <a:bodyPr/>
          <a:lstStyle/>
          <a:p>
            <a:fld id="{DD2A229F-B280-4F5D-8C31-7F86BF4244E9}" type="slidenum">
              <a:rPr lang="en-US" smtClean="0"/>
              <a:t>5</a:t>
            </a:fld>
            <a:endParaRPr lang="en-US"/>
          </a:p>
        </p:txBody>
      </p:sp>
    </p:spTree>
    <p:extLst>
      <p:ext uri="{BB962C8B-B14F-4D97-AF65-F5344CB8AC3E}">
        <p14:creationId xmlns:p14="http://schemas.microsoft.com/office/powerpoint/2010/main" val="1741609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Besides Alfred Watkins, John Foster-Forbes, T.C. Lethbridge, and Guy Underwood were instrumental in the establishment of ley lines. So much so that they put their careers, and reputations, on the line.</a:t>
            </a:r>
          </a:p>
        </p:txBody>
      </p:sp>
      <p:sp>
        <p:nvSpPr>
          <p:cNvPr id="4" name="Slide Number Placeholder 3"/>
          <p:cNvSpPr>
            <a:spLocks noGrp="1"/>
          </p:cNvSpPr>
          <p:nvPr>
            <p:ph type="sldNum" sz="quarter" idx="5"/>
          </p:nvPr>
        </p:nvSpPr>
        <p:spPr/>
        <p:txBody>
          <a:bodyPr/>
          <a:lstStyle/>
          <a:p>
            <a:fld id="{DD2A229F-B280-4F5D-8C31-7F86BF4244E9}" type="slidenum">
              <a:rPr lang="en-US" smtClean="0"/>
              <a:t>6</a:t>
            </a:fld>
            <a:endParaRPr lang="en-US"/>
          </a:p>
        </p:txBody>
      </p:sp>
    </p:spTree>
    <p:extLst>
      <p:ext uri="{BB962C8B-B14F-4D97-AF65-F5344CB8AC3E}">
        <p14:creationId xmlns:p14="http://schemas.microsoft.com/office/powerpoint/2010/main" val="905097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Divining, or “dowsing”, is a technique for searching for underground water, minerals, and energies in the natural environment using a pointer or a pendulum that responds to unseen influences. The more devoted followers of ley theory use these practices to follow ley lines.</a:t>
            </a:r>
          </a:p>
        </p:txBody>
      </p:sp>
      <p:sp>
        <p:nvSpPr>
          <p:cNvPr id="4" name="Slide Number Placeholder 3"/>
          <p:cNvSpPr>
            <a:spLocks noGrp="1"/>
          </p:cNvSpPr>
          <p:nvPr>
            <p:ph type="sldNum" sz="quarter" idx="5"/>
          </p:nvPr>
        </p:nvSpPr>
        <p:spPr/>
        <p:txBody>
          <a:bodyPr/>
          <a:lstStyle/>
          <a:p>
            <a:fld id="{DD2A229F-B280-4F5D-8C31-7F86BF4244E9}" type="slidenum">
              <a:rPr lang="en-US" smtClean="0"/>
              <a:t>7</a:t>
            </a:fld>
            <a:endParaRPr lang="en-US"/>
          </a:p>
        </p:txBody>
      </p:sp>
    </p:spTree>
    <p:extLst>
      <p:ext uri="{BB962C8B-B14F-4D97-AF65-F5344CB8AC3E}">
        <p14:creationId xmlns:p14="http://schemas.microsoft.com/office/powerpoint/2010/main" val="2909894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Watkins had provided step-by-step instructions of ley hunting that was based upon a system of recognizing what he called “sight points” and the “mark points” that lay in-between. He described sight points as “points of archaeological significance that correspond to a linear formation”, for example, the Rosslyn Castle ruins.</a:t>
            </a:r>
          </a:p>
        </p:txBody>
      </p:sp>
      <p:sp>
        <p:nvSpPr>
          <p:cNvPr id="4" name="Slide Number Placeholder 3"/>
          <p:cNvSpPr>
            <a:spLocks noGrp="1"/>
          </p:cNvSpPr>
          <p:nvPr>
            <p:ph type="sldNum" sz="quarter" idx="5"/>
          </p:nvPr>
        </p:nvSpPr>
        <p:spPr/>
        <p:txBody>
          <a:bodyPr/>
          <a:lstStyle/>
          <a:p>
            <a:fld id="{DD2A229F-B280-4F5D-8C31-7F86BF4244E9}" type="slidenum">
              <a:rPr lang="en-US" smtClean="0"/>
              <a:t>8</a:t>
            </a:fld>
            <a:endParaRPr lang="en-US"/>
          </a:p>
        </p:txBody>
      </p:sp>
    </p:spTree>
    <p:extLst>
      <p:ext uri="{BB962C8B-B14F-4D97-AF65-F5344CB8AC3E}">
        <p14:creationId xmlns:p14="http://schemas.microsoft.com/office/powerpoint/2010/main" val="662257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Watkins described mark points as “including mounds, moats, mark-stones, and beacons” such as this mound near the Rosslyn Castle ruins.</a:t>
            </a:r>
          </a:p>
        </p:txBody>
      </p:sp>
      <p:sp>
        <p:nvSpPr>
          <p:cNvPr id="4" name="Slide Number Placeholder 3"/>
          <p:cNvSpPr>
            <a:spLocks noGrp="1"/>
          </p:cNvSpPr>
          <p:nvPr>
            <p:ph type="sldNum" sz="quarter" idx="5"/>
          </p:nvPr>
        </p:nvSpPr>
        <p:spPr/>
        <p:txBody>
          <a:bodyPr/>
          <a:lstStyle/>
          <a:p>
            <a:fld id="{DD2A229F-B280-4F5D-8C31-7F86BF4244E9}" type="slidenum">
              <a:rPr lang="en-US" smtClean="0"/>
              <a:t>9</a:t>
            </a:fld>
            <a:endParaRPr lang="en-US"/>
          </a:p>
        </p:txBody>
      </p:sp>
    </p:spTree>
    <p:extLst>
      <p:ext uri="{BB962C8B-B14F-4D97-AF65-F5344CB8AC3E}">
        <p14:creationId xmlns:p14="http://schemas.microsoft.com/office/powerpoint/2010/main" val="1578915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01AD1-EB10-478A-8D5E-2E79B82D61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81A684-EA7A-45C9-98D8-9E71CC293E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FC9499-B631-413B-882C-F5C6064985AF}"/>
              </a:ext>
            </a:extLst>
          </p:cNvPr>
          <p:cNvSpPr>
            <a:spLocks noGrp="1"/>
          </p:cNvSpPr>
          <p:nvPr>
            <p:ph type="dt" sz="half" idx="10"/>
          </p:nvPr>
        </p:nvSpPr>
        <p:spPr/>
        <p:txBody>
          <a:bodyPr/>
          <a:lstStyle/>
          <a:p>
            <a:fld id="{30F8C314-C266-4DE3-8463-4DB8A3EC5756}" type="datetimeFigureOut">
              <a:rPr lang="en-US" smtClean="0"/>
              <a:t>4/20/2022</a:t>
            </a:fld>
            <a:endParaRPr lang="en-US"/>
          </a:p>
        </p:txBody>
      </p:sp>
      <p:sp>
        <p:nvSpPr>
          <p:cNvPr id="5" name="Footer Placeholder 4">
            <a:extLst>
              <a:ext uri="{FF2B5EF4-FFF2-40B4-BE49-F238E27FC236}">
                <a16:creationId xmlns:a16="http://schemas.microsoft.com/office/drawing/2014/main" id="{CAC9B4FB-57C9-44BF-84A2-8CBE02C83E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6D74DF-4355-43D5-B004-5487D28C8531}"/>
              </a:ext>
            </a:extLst>
          </p:cNvPr>
          <p:cNvSpPr>
            <a:spLocks noGrp="1"/>
          </p:cNvSpPr>
          <p:nvPr>
            <p:ph type="sldNum" sz="quarter" idx="12"/>
          </p:nvPr>
        </p:nvSpPr>
        <p:spPr/>
        <p:txBody>
          <a:bodyPr/>
          <a:lstStyle/>
          <a:p>
            <a:fld id="{71EEDC55-0CE4-4956-A9FD-F8015D1A2849}" type="slidenum">
              <a:rPr lang="en-US" smtClean="0"/>
              <a:t>‹#›</a:t>
            </a:fld>
            <a:endParaRPr lang="en-US"/>
          </a:p>
        </p:txBody>
      </p:sp>
    </p:spTree>
    <p:extLst>
      <p:ext uri="{BB962C8B-B14F-4D97-AF65-F5344CB8AC3E}">
        <p14:creationId xmlns:p14="http://schemas.microsoft.com/office/powerpoint/2010/main" val="1235217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BEDA0-45DD-4837-AB0D-1D701E8DE6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BB796C-8A59-4F60-A874-D77FB34433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E7C84B-293D-41D0-BDA9-66FEDF274E9D}"/>
              </a:ext>
            </a:extLst>
          </p:cNvPr>
          <p:cNvSpPr>
            <a:spLocks noGrp="1"/>
          </p:cNvSpPr>
          <p:nvPr>
            <p:ph type="dt" sz="half" idx="10"/>
          </p:nvPr>
        </p:nvSpPr>
        <p:spPr/>
        <p:txBody>
          <a:bodyPr/>
          <a:lstStyle/>
          <a:p>
            <a:fld id="{30F8C314-C266-4DE3-8463-4DB8A3EC5756}" type="datetimeFigureOut">
              <a:rPr lang="en-US" smtClean="0"/>
              <a:t>4/20/2022</a:t>
            </a:fld>
            <a:endParaRPr lang="en-US"/>
          </a:p>
        </p:txBody>
      </p:sp>
      <p:sp>
        <p:nvSpPr>
          <p:cNvPr id="5" name="Footer Placeholder 4">
            <a:extLst>
              <a:ext uri="{FF2B5EF4-FFF2-40B4-BE49-F238E27FC236}">
                <a16:creationId xmlns:a16="http://schemas.microsoft.com/office/drawing/2014/main" id="{62099495-3098-4466-B968-3F99132B21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AAA7D6-0CAF-4A95-93A4-BFA5F26FBBDF}"/>
              </a:ext>
            </a:extLst>
          </p:cNvPr>
          <p:cNvSpPr>
            <a:spLocks noGrp="1"/>
          </p:cNvSpPr>
          <p:nvPr>
            <p:ph type="sldNum" sz="quarter" idx="12"/>
          </p:nvPr>
        </p:nvSpPr>
        <p:spPr/>
        <p:txBody>
          <a:bodyPr/>
          <a:lstStyle/>
          <a:p>
            <a:fld id="{71EEDC55-0CE4-4956-A9FD-F8015D1A2849}" type="slidenum">
              <a:rPr lang="en-US" smtClean="0"/>
              <a:t>‹#›</a:t>
            </a:fld>
            <a:endParaRPr lang="en-US"/>
          </a:p>
        </p:txBody>
      </p:sp>
    </p:spTree>
    <p:extLst>
      <p:ext uri="{BB962C8B-B14F-4D97-AF65-F5344CB8AC3E}">
        <p14:creationId xmlns:p14="http://schemas.microsoft.com/office/powerpoint/2010/main" val="712672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CBEEE1-A301-4CC1-98A3-AD7A5F9982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009D64-CFA6-4B0A-A22F-838A908161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09BB49-6806-4A5D-989D-3B4A9FAF22C0}"/>
              </a:ext>
            </a:extLst>
          </p:cNvPr>
          <p:cNvSpPr>
            <a:spLocks noGrp="1"/>
          </p:cNvSpPr>
          <p:nvPr>
            <p:ph type="dt" sz="half" idx="10"/>
          </p:nvPr>
        </p:nvSpPr>
        <p:spPr/>
        <p:txBody>
          <a:bodyPr/>
          <a:lstStyle/>
          <a:p>
            <a:fld id="{30F8C314-C266-4DE3-8463-4DB8A3EC5756}" type="datetimeFigureOut">
              <a:rPr lang="en-US" smtClean="0"/>
              <a:t>4/20/2022</a:t>
            </a:fld>
            <a:endParaRPr lang="en-US"/>
          </a:p>
        </p:txBody>
      </p:sp>
      <p:sp>
        <p:nvSpPr>
          <p:cNvPr id="5" name="Footer Placeholder 4">
            <a:extLst>
              <a:ext uri="{FF2B5EF4-FFF2-40B4-BE49-F238E27FC236}">
                <a16:creationId xmlns:a16="http://schemas.microsoft.com/office/drawing/2014/main" id="{F47CBCEF-244D-46AB-8D79-6EF45C8F8B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6CEC47-20DE-43F6-8072-A299BE3D4AC6}"/>
              </a:ext>
            </a:extLst>
          </p:cNvPr>
          <p:cNvSpPr>
            <a:spLocks noGrp="1"/>
          </p:cNvSpPr>
          <p:nvPr>
            <p:ph type="sldNum" sz="quarter" idx="12"/>
          </p:nvPr>
        </p:nvSpPr>
        <p:spPr/>
        <p:txBody>
          <a:bodyPr/>
          <a:lstStyle/>
          <a:p>
            <a:fld id="{71EEDC55-0CE4-4956-A9FD-F8015D1A2849}" type="slidenum">
              <a:rPr lang="en-US" smtClean="0"/>
              <a:t>‹#›</a:t>
            </a:fld>
            <a:endParaRPr lang="en-US"/>
          </a:p>
        </p:txBody>
      </p:sp>
    </p:spTree>
    <p:extLst>
      <p:ext uri="{BB962C8B-B14F-4D97-AF65-F5344CB8AC3E}">
        <p14:creationId xmlns:p14="http://schemas.microsoft.com/office/powerpoint/2010/main" val="2404914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453FE-D0FA-4612-B0D5-8F4A059074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510668-5BC8-491B-812B-4933435E48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A5DB89-0286-4580-915A-EF1A1EAE92BB}"/>
              </a:ext>
            </a:extLst>
          </p:cNvPr>
          <p:cNvSpPr>
            <a:spLocks noGrp="1"/>
          </p:cNvSpPr>
          <p:nvPr>
            <p:ph type="dt" sz="half" idx="10"/>
          </p:nvPr>
        </p:nvSpPr>
        <p:spPr/>
        <p:txBody>
          <a:bodyPr/>
          <a:lstStyle/>
          <a:p>
            <a:fld id="{30F8C314-C266-4DE3-8463-4DB8A3EC5756}" type="datetimeFigureOut">
              <a:rPr lang="en-US" smtClean="0"/>
              <a:t>4/20/2022</a:t>
            </a:fld>
            <a:endParaRPr lang="en-US"/>
          </a:p>
        </p:txBody>
      </p:sp>
      <p:sp>
        <p:nvSpPr>
          <p:cNvPr id="5" name="Footer Placeholder 4">
            <a:extLst>
              <a:ext uri="{FF2B5EF4-FFF2-40B4-BE49-F238E27FC236}">
                <a16:creationId xmlns:a16="http://schemas.microsoft.com/office/drawing/2014/main" id="{A0020070-4D5A-4B1A-80AD-2A3E8285D1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690A75-E670-4D94-9284-2D3FEDBCA8B1}"/>
              </a:ext>
            </a:extLst>
          </p:cNvPr>
          <p:cNvSpPr>
            <a:spLocks noGrp="1"/>
          </p:cNvSpPr>
          <p:nvPr>
            <p:ph type="sldNum" sz="quarter" idx="12"/>
          </p:nvPr>
        </p:nvSpPr>
        <p:spPr/>
        <p:txBody>
          <a:bodyPr/>
          <a:lstStyle/>
          <a:p>
            <a:fld id="{71EEDC55-0CE4-4956-A9FD-F8015D1A2849}" type="slidenum">
              <a:rPr lang="en-US" smtClean="0"/>
              <a:t>‹#›</a:t>
            </a:fld>
            <a:endParaRPr lang="en-US"/>
          </a:p>
        </p:txBody>
      </p:sp>
    </p:spTree>
    <p:extLst>
      <p:ext uri="{BB962C8B-B14F-4D97-AF65-F5344CB8AC3E}">
        <p14:creationId xmlns:p14="http://schemas.microsoft.com/office/powerpoint/2010/main" val="3191559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9F22F-F439-4216-A049-5B9AD8A022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36B139-F03D-4C21-8B35-2CFD47FF95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9951BB-7BEC-4E09-89CA-4A4287F0FF1D}"/>
              </a:ext>
            </a:extLst>
          </p:cNvPr>
          <p:cNvSpPr>
            <a:spLocks noGrp="1"/>
          </p:cNvSpPr>
          <p:nvPr>
            <p:ph type="dt" sz="half" idx="10"/>
          </p:nvPr>
        </p:nvSpPr>
        <p:spPr/>
        <p:txBody>
          <a:bodyPr/>
          <a:lstStyle/>
          <a:p>
            <a:fld id="{30F8C314-C266-4DE3-8463-4DB8A3EC5756}" type="datetimeFigureOut">
              <a:rPr lang="en-US" smtClean="0"/>
              <a:t>4/20/2022</a:t>
            </a:fld>
            <a:endParaRPr lang="en-US"/>
          </a:p>
        </p:txBody>
      </p:sp>
      <p:sp>
        <p:nvSpPr>
          <p:cNvPr id="5" name="Footer Placeholder 4">
            <a:extLst>
              <a:ext uri="{FF2B5EF4-FFF2-40B4-BE49-F238E27FC236}">
                <a16:creationId xmlns:a16="http://schemas.microsoft.com/office/drawing/2014/main" id="{E16D5253-5AAF-4BD7-9A63-3927EC3B00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2FE675-EB6F-48A2-B8EB-7461041905D9}"/>
              </a:ext>
            </a:extLst>
          </p:cNvPr>
          <p:cNvSpPr>
            <a:spLocks noGrp="1"/>
          </p:cNvSpPr>
          <p:nvPr>
            <p:ph type="sldNum" sz="quarter" idx="12"/>
          </p:nvPr>
        </p:nvSpPr>
        <p:spPr/>
        <p:txBody>
          <a:bodyPr/>
          <a:lstStyle/>
          <a:p>
            <a:fld id="{71EEDC55-0CE4-4956-A9FD-F8015D1A2849}" type="slidenum">
              <a:rPr lang="en-US" smtClean="0"/>
              <a:t>‹#›</a:t>
            </a:fld>
            <a:endParaRPr lang="en-US"/>
          </a:p>
        </p:txBody>
      </p:sp>
    </p:spTree>
    <p:extLst>
      <p:ext uri="{BB962C8B-B14F-4D97-AF65-F5344CB8AC3E}">
        <p14:creationId xmlns:p14="http://schemas.microsoft.com/office/powerpoint/2010/main" val="1661179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1C920-C298-4D37-B79D-614014EB96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288486-91CA-4986-BC5E-E1B8F55765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44513F-AC29-4F4B-9BB4-7D935DAD98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9D8A06-DE66-4CE6-8B13-FB2C455E8400}"/>
              </a:ext>
            </a:extLst>
          </p:cNvPr>
          <p:cNvSpPr>
            <a:spLocks noGrp="1"/>
          </p:cNvSpPr>
          <p:nvPr>
            <p:ph type="dt" sz="half" idx="10"/>
          </p:nvPr>
        </p:nvSpPr>
        <p:spPr/>
        <p:txBody>
          <a:bodyPr/>
          <a:lstStyle/>
          <a:p>
            <a:fld id="{30F8C314-C266-4DE3-8463-4DB8A3EC5756}" type="datetimeFigureOut">
              <a:rPr lang="en-US" smtClean="0"/>
              <a:t>4/20/2022</a:t>
            </a:fld>
            <a:endParaRPr lang="en-US"/>
          </a:p>
        </p:txBody>
      </p:sp>
      <p:sp>
        <p:nvSpPr>
          <p:cNvPr id="6" name="Footer Placeholder 5">
            <a:extLst>
              <a:ext uri="{FF2B5EF4-FFF2-40B4-BE49-F238E27FC236}">
                <a16:creationId xmlns:a16="http://schemas.microsoft.com/office/drawing/2014/main" id="{3584F2E4-D0A0-4C01-AE9A-9D2536D69F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86809D-E4F5-47AF-872A-E4AA70435F48}"/>
              </a:ext>
            </a:extLst>
          </p:cNvPr>
          <p:cNvSpPr>
            <a:spLocks noGrp="1"/>
          </p:cNvSpPr>
          <p:nvPr>
            <p:ph type="sldNum" sz="quarter" idx="12"/>
          </p:nvPr>
        </p:nvSpPr>
        <p:spPr/>
        <p:txBody>
          <a:bodyPr/>
          <a:lstStyle/>
          <a:p>
            <a:fld id="{71EEDC55-0CE4-4956-A9FD-F8015D1A2849}" type="slidenum">
              <a:rPr lang="en-US" smtClean="0"/>
              <a:t>‹#›</a:t>
            </a:fld>
            <a:endParaRPr lang="en-US"/>
          </a:p>
        </p:txBody>
      </p:sp>
    </p:spTree>
    <p:extLst>
      <p:ext uri="{BB962C8B-B14F-4D97-AF65-F5344CB8AC3E}">
        <p14:creationId xmlns:p14="http://schemas.microsoft.com/office/powerpoint/2010/main" val="2809506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82535-7201-49CF-B679-E48DDABAA3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B0E116-5C43-450A-A33D-AEDFF80D22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3EFEFE-5977-4A2B-95A1-DCC61F353B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901440-2534-45E1-A5DA-1D68DA16CD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3B0A34-84DD-42D3-B159-E74E2CD7F8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3CE5C5-8206-406B-AFBF-813C59B70B18}"/>
              </a:ext>
            </a:extLst>
          </p:cNvPr>
          <p:cNvSpPr>
            <a:spLocks noGrp="1"/>
          </p:cNvSpPr>
          <p:nvPr>
            <p:ph type="dt" sz="half" idx="10"/>
          </p:nvPr>
        </p:nvSpPr>
        <p:spPr/>
        <p:txBody>
          <a:bodyPr/>
          <a:lstStyle/>
          <a:p>
            <a:fld id="{30F8C314-C266-4DE3-8463-4DB8A3EC5756}" type="datetimeFigureOut">
              <a:rPr lang="en-US" smtClean="0"/>
              <a:t>4/20/2022</a:t>
            </a:fld>
            <a:endParaRPr lang="en-US"/>
          </a:p>
        </p:txBody>
      </p:sp>
      <p:sp>
        <p:nvSpPr>
          <p:cNvPr id="8" name="Footer Placeholder 7">
            <a:extLst>
              <a:ext uri="{FF2B5EF4-FFF2-40B4-BE49-F238E27FC236}">
                <a16:creationId xmlns:a16="http://schemas.microsoft.com/office/drawing/2014/main" id="{10922446-CB96-446E-A8C5-71A92C6260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CD9921-F663-4ECC-8E97-935560473271}"/>
              </a:ext>
            </a:extLst>
          </p:cNvPr>
          <p:cNvSpPr>
            <a:spLocks noGrp="1"/>
          </p:cNvSpPr>
          <p:nvPr>
            <p:ph type="sldNum" sz="quarter" idx="12"/>
          </p:nvPr>
        </p:nvSpPr>
        <p:spPr/>
        <p:txBody>
          <a:bodyPr/>
          <a:lstStyle/>
          <a:p>
            <a:fld id="{71EEDC55-0CE4-4956-A9FD-F8015D1A2849}" type="slidenum">
              <a:rPr lang="en-US" smtClean="0"/>
              <a:t>‹#›</a:t>
            </a:fld>
            <a:endParaRPr lang="en-US"/>
          </a:p>
        </p:txBody>
      </p:sp>
    </p:spTree>
    <p:extLst>
      <p:ext uri="{BB962C8B-B14F-4D97-AF65-F5344CB8AC3E}">
        <p14:creationId xmlns:p14="http://schemas.microsoft.com/office/powerpoint/2010/main" val="2418949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30FC1-8AAA-49D2-A3A6-A399483D33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7A90BA-C063-4EA1-BA84-48BDE97BE6E6}"/>
              </a:ext>
            </a:extLst>
          </p:cNvPr>
          <p:cNvSpPr>
            <a:spLocks noGrp="1"/>
          </p:cNvSpPr>
          <p:nvPr>
            <p:ph type="dt" sz="half" idx="10"/>
          </p:nvPr>
        </p:nvSpPr>
        <p:spPr/>
        <p:txBody>
          <a:bodyPr/>
          <a:lstStyle/>
          <a:p>
            <a:fld id="{30F8C314-C266-4DE3-8463-4DB8A3EC5756}" type="datetimeFigureOut">
              <a:rPr lang="en-US" smtClean="0"/>
              <a:t>4/20/2022</a:t>
            </a:fld>
            <a:endParaRPr lang="en-US"/>
          </a:p>
        </p:txBody>
      </p:sp>
      <p:sp>
        <p:nvSpPr>
          <p:cNvPr id="4" name="Footer Placeholder 3">
            <a:extLst>
              <a:ext uri="{FF2B5EF4-FFF2-40B4-BE49-F238E27FC236}">
                <a16:creationId xmlns:a16="http://schemas.microsoft.com/office/drawing/2014/main" id="{701FCAC4-335E-477F-B795-73AF4B0B40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E7A80E-D09A-4B1A-B7A3-1E7B3F7A8F7E}"/>
              </a:ext>
            </a:extLst>
          </p:cNvPr>
          <p:cNvSpPr>
            <a:spLocks noGrp="1"/>
          </p:cNvSpPr>
          <p:nvPr>
            <p:ph type="sldNum" sz="quarter" idx="12"/>
          </p:nvPr>
        </p:nvSpPr>
        <p:spPr/>
        <p:txBody>
          <a:bodyPr/>
          <a:lstStyle/>
          <a:p>
            <a:fld id="{71EEDC55-0CE4-4956-A9FD-F8015D1A2849}" type="slidenum">
              <a:rPr lang="en-US" smtClean="0"/>
              <a:t>‹#›</a:t>
            </a:fld>
            <a:endParaRPr lang="en-US"/>
          </a:p>
        </p:txBody>
      </p:sp>
    </p:spTree>
    <p:extLst>
      <p:ext uri="{BB962C8B-B14F-4D97-AF65-F5344CB8AC3E}">
        <p14:creationId xmlns:p14="http://schemas.microsoft.com/office/powerpoint/2010/main" val="680922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F46C0A-0BE7-441F-8C51-2D36356E3557}"/>
              </a:ext>
            </a:extLst>
          </p:cNvPr>
          <p:cNvSpPr>
            <a:spLocks noGrp="1"/>
          </p:cNvSpPr>
          <p:nvPr>
            <p:ph type="dt" sz="half" idx="10"/>
          </p:nvPr>
        </p:nvSpPr>
        <p:spPr/>
        <p:txBody>
          <a:bodyPr/>
          <a:lstStyle/>
          <a:p>
            <a:fld id="{30F8C314-C266-4DE3-8463-4DB8A3EC5756}" type="datetimeFigureOut">
              <a:rPr lang="en-US" smtClean="0"/>
              <a:t>4/20/2022</a:t>
            </a:fld>
            <a:endParaRPr lang="en-US"/>
          </a:p>
        </p:txBody>
      </p:sp>
      <p:sp>
        <p:nvSpPr>
          <p:cNvPr id="3" name="Footer Placeholder 2">
            <a:extLst>
              <a:ext uri="{FF2B5EF4-FFF2-40B4-BE49-F238E27FC236}">
                <a16:creationId xmlns:a16="http://schemas.microsoft.com/office/drawing/2014/main" id="{5F5D1E16-C03C-4F80-8D85-4A591B4AE1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11515F-8AE4-496B-A4A2-7E3C97CD9086}"/>
              </a:ext>
            </a:extLst>
          </p:cNvPr>
          <p:cNvSpPr>
            <a:spLocks noGrp="1"/>
          </p:cNvSpPr>
          <p:nvPr>
            <p:ph type="sldNum" sz="quarter" idx="12"/>
          </p:nvPr>
        </p:nvSpPr>
        <p:spPr/>
        <p:txBody>
          <a:bodyPr/>
          <a:lstStyle/>
          <a:p>
            <a:fld id="{71EEDC55-0CE4-4956-A9FD-F8015D1A2849}" type="slidenum">
              <a:rPr lang="en-US" smtClean="0"/>
              <a:t>‹#›</a:t>
            </a:fld>
            <a:endParaRPr lang="en-US"/>
          </a:p>
        </p:txBody>
      </p:sp>
    </p:spTree>
    <p:extLst>
      <p:ext uri="{BB962C8B-B14F-4D97-AF65-F5344CB8AC3E}">
        <p14:creationId xmlns:p14="http://schemas.microsoft.com/office/powerpoint/2010/main" val="4254260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5BEB-E280-4D0D-B9AA-C1E05A1CE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0BE1B8-8BD4-4E0D-88B7-04D4371D1D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A3E52E-66DE-41F8-86D6-EC86DBE646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6A62FD-7138-4D97-A1E0-C32AE0CCCCA6}"/>
              </a:ext>
            </a:extLst>
          </p:cNvPr>
          <p:cNvSpPr>
            <a:spLocks noGrp="1"/>
          </p:cNvSpPr>
          <p:nvPr>
            <p:ph type="dt" sz="half" idx="10"/>
          </p:nvPr>
        </p:nvSpPr>
        <p:spPr/>
        <p:txBody>
          <a:bodyPr/>
          <a:lstStyle/>
          <a:p>
            <a:fld id="{30F8C314-C266-4DE3-8463-4DB8A3EC5756}" type="datetimeFigureOut">
              <a:rPr lang="en-US" smtClean="0"/>
              <a:t>4/20/2022</a:t>
            </a:fld>
            <a:endParaRPr lang="en-US"/>
          </a:p>
        </p:txBody>
      </p:sp>
      <p:sp>
        <p:nvSpPr>
          <p:cNvPr id="6" name="Footer Placeholder 5">
            <a:extLst>
              <a:ext uri="{FF2B5EF4-FFF2-40B4-BE49-F238E27FC236}">
                <a16:creationId xmlns:a16="http://schemas.microsoft.com/office/drawing/2014/main" id="{A146182E-7DFC-404F-8065-7A67F8B378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6E4B54-D1C4-4D9D-93CA-E136AEA70CBB}"/>
              </a:ext>
            </a:extLst>
          </p:cNvPr>
          <p:cNvSpPr>
            <a:spLocks noGrp="1"/>
          </p:cNvSpPr>
          <p:nvPr>
            <p:ph type="sldNum" sz="quarter" idx="12"/>
          </p:nvPr>
        </p:nvSpPr>
        <p:spPr/>
        <p:txBody>
          <a:bodyPr/>
          <a:lstStyle/>
          <a:p>
            <a:fld id="{71EEDC55-0CE4-4956-A9FD-F8015D1A2849}" type="slidenum">
              <a:rPr lang="en-US" smtClean="0"/>
              <a:t>‹#›</a:t>
            </a:fld>
            <a:endParaRPr lang="en-US"/>
          </a:p>
        </p:txBody>
      </p:sp>
    </p:spTree>
    <p:extLst>
      <p:ext uri="{BB962C8B-B14F-4D97-AF65-F5344CB8AC3E}">
        <p14:creationId xmlns:p14="http://schemas.microsoft.com/office/powerpoint/2010/main" val="3343802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C5C41-1F91-4968-B8E4-AE2B72BD42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09E1F1-8DD0-443C-BFD5-518D6E41D7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8514D6-4897-4F45-869A-4800A91A96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50865E-4579-4B1E-94A5-F6EDDB5C7196}"/>
              </a:ext>
            </a:extLst>
          </p:cNvPr>
          <p:cNvSpPr>
            <a:spLocks noGrp="1"/>
          </p:cNvSpPr>
          <p:nvPr>
            <p:ph type="dt" sz="half" idx="10"/>
          </p:nvPr>
        </p:nvSpPr>
        <p:spPr/>
        <p:txBody>
          <a:bodyPr/>
          <a:lstStyle/>
          <a:p>
            <a:fld id="{30F8C314-C266-4DE3-8463-4DB8A3EC5756}" type="datetimeFigureOut">
              <a:rPr lang="en-US" smtClean="0"/>
              <a:t>4/20/2022</a:t>
            </a:fld>
            <a:endParaRPr lang="en-US"/>
          </a:p>
        </p:txBody>
      </p:sp>
      <p:sp>
        <p:nvSpPr>
          <p:cNvPr id="6" name="Footer Placeholder 5">
            <a:extLst>
              <a:ext uri="{FF2B5EF4-FFF2-40B4-BE49-F238E27FC236}">
                <a16:creationId xmlns:a16="http://schemas.microsoft.com/office/drawing/2014/main" id="{F7937D5F-121B-4217-BC00-03D81F9EEB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24C3D1-C08F-4C2D-80CC-004FE46B0957}"/>
              </a:ext>
            </a:extLst>
          </p:cNvPr>
          <p:cNvSpPr>
            <a:spLocks noGrp="1"/>
          </p:cNvSpPr>
          <p:nvPr>
            <p:ph type="sldNum" sz="quarter" idx="12"/>
          </p:nvPr>
        </p:nvSpPr>
        <p:spPr/>
        <p:txBody>
          <a:bodyPr/>
          <a:lstStyle/>
          <a:p>
            <a:fld id="{71EEDC55-0CE4-4956-A9FD-F8015D1A2849}" type="slidenum">
              <a:rPr lang="en-US" smtClean="0"/>
              <a:t>‹#›</a:t>
            </a:fld>
            <a:endParaRPr lang="en-US"/>
          </a:p>
        </p:txBody>
      </p:sp>
    </p:spTree>
    <p:extLst>
      <p:ext uri="{BB962C8B-B14F-4D97-AF65-F5344CB8AC3E}">
        <p14:creationId xmlns:p14="http://schemas.microsoft.com/office/powerpoint/2010/main" val="2477783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6663DA-3C71-462B-94C4-642B36C9C1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248B50-2C49-4A34-8965-811EC7519E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E44C5A-96F1-4872-91CE-AFC1CB5E4A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F8C314-C266-4DE3-8463-4DB8A3EC5756}" type="datetimeFigureOut">
              <a:rPr lang="en-US" smtClean="0"/>
              <a:t>4/20/2022</a:t>
            </a:fld>
            <a:endParaRPr lang="en-US"/>
          </a:p>
        </p:txBody>
      </p:sp>
      <p:sp>
        <p:nvSpPr>
          <p:cNvPr id="5" name="Footer Placeholder 4">
            <a:extLst>
              <a:ext uri="{FF2B5EF4-FFF2-40B4-BE49-F238E27FC236}">
                <a16:creationId xmlns:a16="http://schemas.microsoft.com/office/drawing/2014/main" id="{C5072E62-0627-4624-A86B-A37E94C3D7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8B8A85-99CF-4EDD-A40C-282AA36B14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EEDC55-0CE4-4956-A9FD-F8015D1A2849}" type="slidenum">
              <a:rPr lang="en-US" smtClean="0"/>
              <a:t>‹#›</a:t>
            </a:fld>
            <a:endParaRPr lang="en-US"/>
          </a:p>
        </p:txBody>
      </p:sp>
    </p:spTree>
    <p:extLst>
      <p:ext uri="{BB962C8B-B14F-4D97-AF65-F5344CB8AC3E}">
        <p14:creationId xmlns:p14="http://schemas.microsoft.com/office/powerpoint/2010/main" val="4141789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2.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jpe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losapuntesdelviajero.com/visita-capilla-rosslyn-escocia/" TargetMode="External"/><Relationship Id="rId5" Type="http://schemas.openxmlformats.org/officeDocument/2006/relationships/image" Target="../media/image18.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hyperlink" Target="http://commons.wikimedia.org/wiki/file:sterling_il_sinnissippi_site5.jpg" TargetMode="External"/><Relationship Id="rId13"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20.jpg"/><Relationship Id="rId12" Type="http://schemas.openxmlformats.org/officeDocument/2006/relationships/hyperlink" Target="http://www.flickr.com/photos/atbaker/1314488707/"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iristina.blogspot.com/2016/10/mammoth-cave-kentucky-national-park.html" TargetMode="External"/><Relationship Id="rId11" Type="http://schemas.openxmlformats.org/officeDocument/2006/relationships/image" Target="../media/image22.jpg"/><Relationship Id="rId5" Type="http://schemas.openxmlformats.org/officeDocument/2006/relationships/image" Target="../media/image19.jpg"/><Relationship Id="rId10" Type="http://schemas.openxmlformats.org/officeDocument/2006/relationships/hyperlink" Target="https://www.flickr.com/photos/21802775@N04/3826070340" TargetMode="External"/><Relationship Id="rId4" Type="http://schemas.openxmlformats.org/officeDocument/2006/relationships/notesSlide" Target="../notesSlides/notesSlide11.xml"/><Relationship Id="rId9"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www.frontiersin.org/articles/10.3389/fmars.2019.00241/full" TargetMode="External"/><Relationship Id="rId5" Type="http://schemas.openxmlformats.org/officeDocument/2006/relationships/image" Target="../media/image23.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scherlund.blogspot.com/2019/10/studies-test-ways-to-slow-spread-of.html" TargetMode="External"/><Relationship Id="rId5" Type="http://schemas.openxmlformats.org/officeDocument/2006/relationships/image" Target="../media/image24.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in5d.com/the-ufo-and-ley-line-connection/" TargetMode="External"/><Relationship Id="rId5" Type="http://schemas.openxmlformats.org/officeDocument/2006/relationships/image" Target="../media/image3.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hyperlink" Target="https://karavansara.live/2017/04/17/on-a-country-hike-with-alfred-watkins/"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notesSlide" Target="../notesSlides/notesSlide3.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allthatsinteresting.com/ley-lines" TargetMode="External"/><Relationship Id="rId5" Type="http://schemas.openxmlformats.org/officeDocument/2006/relationships/image" Target="../media/image7.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hyperlink" Target="https://commons.wikimedia.org/wiki/File:Mont-Saint-Michel_vu_du_ciel.jpg" TargetMode="External"/><Relationship Id="rId3" Type="http://schemas.openxmlformats.org/officeDocument/2006/relationships/slideLayout" Target="../slideLayouts/slideLayout7.xml"/><Relationship Id="rId7" Type="http://schemas.openxmlformats.org/officeDocument/2006/relationships/image" Target="../media/image10.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notesSlide" Target="../notesSlides/notesSlide5.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hyperlink" Target="http://www.soul-guidance.com/houseofthesun/earthenergy.html" TargetMode="External"/><Relationship Id="rId13" Type="http://schemas.openxmlformats.org/officeDocument/2006/relationships/customXml" Target="../ink/ink2.xml"/><Relationship Id="rId3" Type="http://schemas.openxmlformats.org/officeDocument/2006/relationships/slideLayout" Target="../slideLayouts/slideLayout7.xml"/><Relationship Id="rId7" Type="http://schemas.openxmlformats.org/officeDocument/2006/relationships/image" Target="../media/image12.jpg"/><Relationship Id="rId12" Type="http://schemas.openxmlformats.org/officeDocument/2006/relationships/image" Target="../media/image13.png"/><Relationship Id="rId17" Type="http://schemas.openxmlformats.org/officeDocument/2006/relationships/image" Target="../media/image2.png"/><Relationship Id="rId2" Type="http://schemas.openxmlformats.org/officeDocument/2006/relationships/audio" Target="../media/media6.m4a"/><Relationship Id="rId16" Type="http://schemas.openxmlformats.org/officeDocument/2006/relationships/image" Target="../media/image15.png"/><Relationship Id="rId1" Type="http://schemas.microsoft.com/office/2007/relationships/media" Target="../media/media6.m4a"/><Relationship Id="rId6" Type="http://schemas.openxmlformats.org/officeDocument/2006/relationships/hyperlink" Target="https://www.mybrightonandhove.org.uk/people/peopchar/colourful-characters-8" TargetMode="External"/><Relationship Id="rId11" Type="http://schemas.openxmlformats.org/officeDocument/2006/relationships/customXml" Target="../ink/ink1.xml"/><Relationship Id="rId5" Type="http://schemas.openxmlformats.org/officeDocument/2006/relationships/image" Target="../media/image11.jpg"/><Relationship Id="rId15" Type="http://schemas.openxmlformats.org/officeDocument/2006/relationships/customXml" Target="../ink/ink3.xml"/><Relationship Id="rId10" Type="http://schemas.openxmlformats.org/officeDocument/2006/relationships/hyperlink" Target="https://www.goodreads.com/book/show/4228273-the-pattern-of-the-past" TargetMode="External"/><Relationship Id="rId4" Type="http://schemas.openxmlformats.org/officeDocument/2006/relationships/notesSlide" Target="../notesSlides/notesSlide6.xml"/><Relationship Id="rId9" Type="http://schemas.openxmlformats.org/officeDocument/2006/relationships/image" Target="../media/image13.jpg"/><Relationship Id="rId1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hyperlink" Target="https://en.wikipedia.org/wiki/Dowsing" TargetMode="External"/><Relationship Id="rId3" Type="http://schemas.openxmlformats.org/officeDocument/2006/relationships/slideLayout" Target="../slideLayouts/slideLayout7.xml"/><Relationship Id="rId7" Type="http://schemas.openxmlformats.org/officeDocument/2006/relationships/image" Target="../media/image15.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archive.org/details/middpf_a1pf.meredithd.d" TargetMode="External"/><Relationship Id="rId5" Type="http://schemas.openxmlformats.org/officeDocument/2006/relationships/image" Target="../media/image14.jpeg"/><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en.wikipedia.org/wiki/Roslin_Castle" TargetMode="External"/><Relationship Id="rId5" Type="http://schemas.openxmlformats.org/officeDocument/2006/relationships/image" Target="../media/image16.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www.geograph.org.uk/photo/765667" TargetMode="External"/><Relationship Id="rId5" Type="http://schemas.openxmlformats.org/officeDocument/2006/relationships/image" Target="../media/image17.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4" descr="Rolling hills of agriculture at sunset">
            <a:extLst>
              <a:ext uri="{FF2B5EF4-FFF2-40B4-BE49-F238E27FC236}">
                <a16:creationId xmlns:a16="http://schemas.microsoft.com/office/drawing/2014/main" id="{42D199DD-5842-A4F7-EAE6-0D0541D8CB4B}"/>
              </a:ext>
            </a:extLst>
          </p:cNvPr>
          <p:cNvPicPr>
            <a:picLocks noChangeAspect="1"/>
          </p:cNvPicPr>
          <p:nvPr/>
        </p:nvPicPr>
        <p:blipFill rotWithShape="1">
          <a:blip r:embed="rId6">
            <a:alphaModFix amt="40000"/>
          </a:blip>
          <a:srcRect t="14317" b="1414"/>
          <a:stretch/>
        </p:blipFill>
        <p:spPr>
          <a:xfrm>
            <a:off x="20" y="-6616"/>
            <a:ext cx="12191980" cy="6857990"/>
          </a:xfrm>
          <a:prstGeom prst="rect">
            <a:avLst/>
          </a:prstGeom>
        </p:spPr>
      </p:pic>
      <p:sp>
        <p:nvSpPr>
          <p:cNvPr id="2" name="Title 1">
            <a:extLst>
              <a:ext uri="{FF2B5EF4-FFF2-40B4-BE49-F238E27FC236}">
                <a16:creationId xmlns:a16="http://schemas.microsoft.com/office/drawing/2014/main" id="{D35166C6-3B4F-4746-BE8F-103B43EE5C43}"/>
              </a:ext>
            </a:extLst>
          </p:cNvPr>
          <p:cNvSpPr>
            <a:spLocks noGrp="1"/>
          </p:cNvSpPr>
          <p:nvPr>
            <p:ph type="ctrTitle"/>
          </p:nvPr>
        </p:nvSpPr>
        <p:spPr>
          <a:xfrm>
            <a:off x="965200" y="965200"/>
            <a:ext cx="10261600" cy="3564869"/>
          </a:xfrm>
        </p:spPr>
        <p:txBody>
          <a:bodyPr>
            <a:normAutofit/>
          </a:bodyPr>
          <a:lstStyle/>
          <a:p>
            <a:pPr algn="l"/>
            <a:r>
              <a:rPr lang="en-US" sz="11500" dirty="0">
                <a:ln w="22225">
                  <a:solidFill>
                    <a:schemeClr val="tx1"/>
                  </a:solidFill>
                  <a:miter lim="800000"/>
                </a:ln>
                <a:noFill/>
              </a:rPr>
              <a:t>The Ley of the Land</a:t>
            </a:r>
          </a:p>
        </p:txBody>
      </p:sp>
      <p:sp>
        <p:nvSpPr>
          <p:cNvPr id="3" name="Subtitle 2">
            <a:extLst>
              <a:ext uri="{FF2B5EF4-FFF2-40B4-BE49-F238E27FC236}">
                <a16:creationId xmlns:a16="http://schemas.microsoft.com/office/drawing/2014/main" id="{3B95E763-A422-47B7-AB9A-931BE4CA2E2A}"/>
              </a:ext>
            </a:extLst>
          </p:cNvPr>
          <p:cNvSpPr>
            <a:spLocks noGrp="1"/>
          </p:cNvSpPr>
          <p:nvPr>
            <p:ph type="subTitle" idx="1"/>
          </p:nvPr>
        </p:nvSpPr>
        <p:spPr>
          <a:xfrm>
            <a:off x="965200" y="4572002"/>
            <a:ext cx="10261600" cy="1202995"/>
          </a:xfrm>
        </p:spPr>
        <p:txBody>
          <a:bodyPr>
            <a:normAutofit fontScale="77500" lnSpcReduction="20000"/>
          </a:bodyPr>
          <a:lstStyle/>
          <a:p>
            <a:pPr algn="l"/>
            <a:r>
              <a:rPr lang="en-US" sz="3200" dirty="0"/>
              <a:t>Sifting Through the Myths</a:t>
            </a:r>
          </a:p>
          <a:p>
            <a:pPr algn="l"/>
            <a:r>
              <a:rPr lang="en-US" sz="3200" dirty="0"/>
              <a:t>By Lauren McIntire</a:t>
            </a:r>
          </a:p>
          <a:p>
            <a:pPr algn="l"/>
            <a:r>
              <a:rPr lang="en-US" sz="3200" dirty="0"/>
              <a:t>ENG 102 (Stiles – RCC)</a:t>
            </a:r>
          </a:p>
        </p:txBody>
      </p:sp>
      <p:pic>
        <p:nvPicPr>
          <p:cNvPr id="9" name="Audio 8">
            <a:hlinkClick r:id="" action="ppaction://media"/>
            <a:extLst>
              <a:ext uri="{FF2B5EF4-FFF2-40B4-BE49-F238E27FC236}">
                <a16:creationId xmlns:a16="http://schemas.microsoft.com/office/drawing/2014/main" id="{F537555A-5667-40A2-BD4F-16CA529580A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7126136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0807"/>
    </mc:Choice>
    <mc:Fallback xmlns="">
      <p:transition spd="slow" advTm="10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0" presetClass="entr" presetSubtype="0" fill="hold" grpId="0" nodeType="withEffect">
                                  <p:stCondLst>
                                    <p:cond delay="1500"/>
                                  </p:stCondLst>
                                  <p:iterate>
                                    <p:tmPct val="10000"/>
                                  </p:iterate>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7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1500"/>
                                  </p:stCondLst>
                                  <p:iterate>
                                    <p:tmPct val="10000"/>
                                  </p:iterate>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7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1500"/>
                                  </p:stCondLst>
                                  <p:iterate>
                                    <p:tmPct val="10000"/>
                                  </p:iterate>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700"/>
                                        <p:tgtEl>
                                          <p:spTgt spid="3">
                                            <p:txEl>
                                              <p:pRg st="2" end="2"/>
                                            </p:txEl>
                                          </p:spTgt>
                                        </p:tgtEl>
                                      </p:cBhvr>
                                    </p:animEffect>
                                  </p:childTnLst>
                                </p:cTn>
                              </p:par>
                              <p:par>
                                <p:cTn id="20" presetID="10" presetClass="entr" presetSubtype="0" fill="hold" grpId="0" nodeType="withEffect">
                                  <p:stCondLst>
                                    <p:cond delay="1000"/>
                                  </p:stCondLst>
                                  <p:iterate>
                                    <p:tmPct val="10000"/>
                                  </p:iterate>
                                  <p:childTnLst>
                                    <p:set>
                                      <p:cBhvr>
                                        <p:cTn id="21" dur="1" fill="hold">
                                          <p:stCondLst>
                                            <p:cond delay="0"/>
                                          </p:stCondLst>
                                        </p:cTn>
                                        <p:tgtEl>
                                          <p:spTgt spid="2"/>
                                        </p:tgtEl>
                                        <p:attrNameLst>
                                          <p:attrName>style.visibility</p:attrName>
                                        </p:attrNameLst>
                                      </p:cBhvr>
                                      <p:to>
                                        <p:strVal val="visible"/>
                                      </p:to>
                                    </p:set>
                                    <p:animEffect transition="in" filter="fade">
                                      <p:cBhvr>
                                        <p:cTn id="22"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tone building with a clock tower&#10;&#10;Description automatically generated with low confidence">
            <a:extLst>
              <a:ext uri="{FF2B5EF4-FFF2-40B4-BE49-F238E27FC236}">
                <a16:creationId xmlns:a16="http://schemas.microsoft.com/office/drawing/2014/main" id="{231DBD60-DB3E-4649-A716-9E1B287C1510}"/>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4489" b="1125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7810EB7-6DE3-40D6-A05B-E4E02ECFF5FB}"/>
              </a:ext>
            </a:extLst>
          </p:cNvPr>
          <p:cNvSpPr txBox="1"/>
          <p:nvPr/>
        </p:nvSpPr>
        <p:spPr>
          <a:xfrm flipH="1">
            <a:off x="12132860" y="6728346"/>
            <a:ext cx="57616" cy="129654"/>
          </a:xfrm>
          <a:prstGeom prst="rect">
            <a:avLst/>
          </a:prstGeom>
          <a:solidFill>
            <a:srgbClr val="000000"/>
          </a:solidFill>
        </p:spPr>
        <p:txBody>
          <a:bodyPr wrap="square" rtlCol="0">
            <a:spAutoFit/>
          </a:bodyPr>
          <a:lstStyle/>
          <a:p>
            <a:pPr algn="r">
              <a:spcAft>
                <a:spcPts val="600"/>
              </a:spcAft>
            </a:pPr>
            <a:endParaRPr lang="en-US" sz="700" dirty="0">
              <a:solidFill>
                <a:srgbClr val="FFFFFF"/>
              </a:solidFill>
            </a:endParaRPr>
          </a:p>
        </p:txBody>
      </p:sp>
      <p:sp>
        <p:nvSpPr>
          <p:cNvPr id="5" name="TextBox 4">
            <a:extLst>
              <a:ext uri="{FF2B5EF4-FFF2-40B4-BE49-F238E27FC236}">
                <a16:creationId xmlns:a16="http://schemas.microsoft.com/office/drawing/2014/main" id="{00F80405-2111-4790-AA7B-A5BDB0580AE2}"/>
              </a:ext>
            </a:extLst>
          </p:cNvPr>
          <p:cNvSpPr txBox="1"/>
          <p:nvPr/>
        </p:nvSpPr>
        <p:spPr>
          <a:xfrm>
            <a:off x="191069" y="5732060"/>
            <a:ext cx="7833815" cy="584775"/>
          </a:xfrm>
          <a:prstGeom prst="rect">
            <a:avLst/>
          </a:prstGeom>
          <a:noFill/>
        </p:spPr>
        <p:txBody>
          <a:bodyPr wrap="square" rtlCol="0">
            <a:spAutoFit/>
          </a:bodyPr>
          <a:lstStyle/>
          <a:p>
            <a:r>
              <a:rPr lang="en-US" sz="3200" dirty="0">
                <a:solidFill>
                  <a:schemeClr val="bg1"/>
                </a:solidFill>
              </a:rPr>
              <a:t>Confirmation Points (such as Rosslyn Chapel)</a:t>
            </a:r>
          </a:p>
        </p:txBody>
      </p:sp>
      <p:pic>
        <p:nvPicPr>
          <p:cNvPr id="6" name="Audio 5">
            <a:hlinkClick r:id="" action="ppaction://media"/>
            <a:extLst>
              <a:ext uri="{FF2B5EF4-FFF2-40B4-BE49-F238E27FC236}">
                <a16:creationId xmlns:a16="http://schemas.microsoft.com/office/drawing/2014/main" id="{702AA740-043E-4EA3-8B72-341133C819E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41677047"/>
      </p:ext>
    </p:extLst>
  </p:cSld>
  <p:clrMapOvr>
    <a:masterClrMapping/>
  </p:clrMapOvr>
  <mc:AlternateContent xmlns:mc="http://schemas.openxmlformats.org/markup-compatibility/2006" xmlns:p14="http://schemas.microsoft.com/office/powerpoint/2010/main">
    <mc:Choice Requires="p14">
      <p:transition spd="slow" p14:dur="2000" advTm="29708"/>
    </mc:Choice>
    <mc:Fallback xmlns="">
      <p:transition spd="slow" advTm="29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96FC576-AE30-4C09-A12C-0582F2A6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CC86C72-6C28-4968-A6A5-2A0E16195B1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830" r="2" b="24210"/>
          <a:stretch/>
        </p:blipFill>
        <p:spPr>
          <a:xfrm>
            <a:off x="6096000" y="3428990"/>
            <a:ext cx="6099048" cy="3428990"/>
          </a:xfrm>
          <a:prstGeom prst="rect">
            <a:avLst/>
          </a:prstGeom>
        </p:spPr>
      </p:pic>
      <p:pic>
        <p:nvPicPr>
          <p:cNvPr id="6" name="Picture 5">
            <a:extLst>
              <a:ext uri="{FF2B5EF4-FFF2-40B4-BE49-F238E27FC236}">
                <a16:creationId xmlns:a16="http://schemas.microsoft.com/office/drawing/2014/main" id="{A2DD275C-C91E-48EA-BDF2-F99448AF5C93}"/>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t="544" r="2" b="24495"/>
          <a:stretch/>
        </p:blipFill>
        <p:spPr>
          <a:xfrm>
            <a:off x="6091428" y="0"/>
            <a:ext cx="6099048" cy="3428990"/>
          </a:xfrm>
          <a:prstGeom prst="rect">
            <a:avLst/>
          </a:prstGeom>
        </p:spPr>
      </p:pic>
      <p:pic>
        <p:nvPicPr>
          <p:cNvPr id="9" name="Picture 8">
            <a:extLst>
              <a:ext uri="{FF2B5EF4-FFF2-40B4-BE49-F238E27FC236}">
                <a16:creationId xmlns:a16="http://schemas.microsoft.com/office/drawing/2014/main" id="{773A0CEB-611F-4CD5-AE5C-6A0BDB170BF6}"/>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t="6393" r="2" b="16062"/>
          <a:stretch/>
        </p:blipFill>
        <p:spPr>
          <a:xfrm>
            <a:off x="0" y="3428970"/>
            <a:ext cx="6099048" cy="3429000"/>
          </a:xfrm>
          <a:prstGeom prst="rect">
            <a:avLst/>
          </a:prstGeom>
        </p:spPr>
      </p:pic>
      <p:pic>
        <p:nvPicPr>
          <p:cNvPr id="12" name="Picture 11">
            <a:extLst>
              <a:ext uri="{FF2B5EF4-FFF2-40B4-BE49-F238E27FC236}">
                <a16:creationId xmlns:a16="http://schemas.microsoft.com/office/drawing/2014/main" id="{158F2D33-275F-4938-9D43-F662098161BC}"/>
              </a:ext>
            </a:extLst>
          </p:cNvPr>
          <p:cNvPicPr>
            <a:picLocks noChangeAspect="1"/>
          </p:cNvPicPr>
          <p:nvPr/>
        </p:nvPicPr>
        <p:blipFill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t="16086" r="2" b="2"/>
          <a:stretch/>
        </p:blipFill>
        <p:spPr>
          <a:xfrm>
            <a:off x="-28237" y="-50"/>
            <a:ext cx="6129571" cy="3428990"/>
          </a:xfrm>
          <a:prstGeom prst="rect">
            <a:avLst/>
          </a:prstGeom>
        </p:spPr>
      </p:pic>
      <p:sp>
        <p:nvSpPr>
          <p:cNvPr id="14" name="TextBox 13">
            <a:extLst>
              <a:ext uri="{FF2B5EF4-FFF2-40B4-BE49-F238E27FC236}">
                <a16:creationId xmlns:a16="http://schemas.microsoft.com/office/drawing/2014/main" id="{CBDE4A0D-E81E-4B20-95B2-B6E5B31B4CBA}"/>
              </a:ext>
            </a:extLst>
          </p:cNvPr>
          <p:cNvSpPr txBox="1"/>
          <p:nvPr/>
        </p:nvSpPr>
        <p:spPr>
          <a:xfrm>
            <a:off x="9145733" y="6384225"/>
            <a:ext cx="3014870" cy="369332"/>
          </a:xfrm>
          <a:prstGeom prst="rect">
            <a:avLst/>
          </a:prstGeom>
          <a:noFill/>
        </p:spPr>
        <p:txBody>
          <a:bodyPr wrap="square" rtlCol="0">
            <a:spAutoFit/>
          </a:bodyPr>
          <a:lstStyle/>
          <a:p>
            <a:r>
              <a:rPr lang="en-US" dirty="0">
                <a:solidFill>
                  <a:schemeClr val="bg1"/>
                </a:solidFill>
              </a:rPr>
              <a:t>Mammoth Cave, Kentucky</a:t>
            </a:r>
          </a:p>
        </p:txBody>
      </p:sp>
      <p:sp>
        <p:nvSpPr>
          <p:cNvPr id="15" name="TextBox 14">
            <a:extLst>
              <a:ext uri="{FF2B5EF4-FFF2-40B4-BE49-F238E27FC236}">
                <a16:creationId xmlns:a16="http://schemas.microsoft.com/office/drawing/2014/main" id="{8C0C0706-C40F-4F57-A4E2-46BFFEF23D00}"/>
              </a:ext>
            </a:extLst>
          </p:cNvPr>
          <p:cNvSpPr txBox="1"/>
          <p:nvPr/>
        </p:nvSpPr>
        <p:spPr>
          <a:xfrm>
            <a:off x="6387548" y="2955235"/>
            <a:ext cx="3816626" cy="369332"/>
          </a:xfrm>
          <a:prstGeom prst="rect">
            <a:avLst/>
          </a:prstGeom>
          <a:noFill/>
        </p:spPr>
        <p:txBody>
          <a:bodyPr wrap="square" rtlCol="0">
            <a:spAutoFit/>
          </a:bodyPr>
          <a:lstStyle/>
          <a:p>
            <a:r>
              <a:rPr lang="en-US" dirty="0" err="1">
                <a:solidFill>
                  <a:schemeClr val="bg1"/>
                </a:solidFill>
              </a:rPr>
              <a:t>Sinnissippi</a:t>
            </a:r>
            <a:r>
              <a:rPr lang="en-US" dirty="0">
                <a:solidFill>
                  <a:schemeClr val="bg1"/>
                </a:solidFill>
              </a:rPr>
              <a:t> Mounds, Sterling, Illinois</a:t>
            </a:r>
          </a:p>
        </p:txBody>
      </p:sp>
      <p:sp>
        <p:nvSpPr>
          <p:cNvPr id="16" name="TextBox 15">
            <a:extLst>
              <a:ext uri="{FF2B5EF4-FFF2-40B4-BE49-F238E27FC236}">
                <a16:creationId xmlns:a16="http://schemas.microsoft.com/office/drawing/2014/main" id="{DAFB6C57-42CD-4494-B99A-DAB5E9E40416}"/>
              </a:ext>
            </a:extLst>
          </p:cNvPr>
          <p:cNvSpPr txBox="1"/>
          <p:nvPr/>
        </p:nvSpPr>
        <p:spPr>
          <a:xfrm>
            <a:off x="3599490" y="6384225"/>
            <a:ext cx="3313043" cy="369332"/>
          </a:xfrm>
          <a:prstGeom prst="rect">
            <a:avLst/>
          </a:prstGeom>
          <a:noFill/>
        </p:spPr>
        <p:txBody>
          <a:bodyPr wrap="square" rtlCol="0">
            <a:spAutoFit/>
          </a:bodyPr>
          <a:lstStyle/>
          <a:p>
            <a:r>
              <a:rPr lang="en-US" dirty="0">
                <a:solidFill>
                  <a:schemeClr val="bg1"/>
                </a:solidFill>
              </a:rPr>
              <a:t>Elk River, Minnesota</a:t>
            </a:r>
          </a:p>
        </p:txBody>
      </p:sp>
      <p:sp>
        <p:nvSpPr>
          <p:cNvPr id="17" name="TextBox 16">
            <a:extLst>
              <a:ext uri="{FF2B5EF4-FFF2-40B4-BE49-F238E27FC236}">
                <a16:creationId xmlns:a16="http://schemas.microsoft.com/office/drawing/2014/main" id="{2310742D-1418-4EBA-9606-3DA71F199F01}"/>
              </a:ext>
            </a:extLst>
          </p:cNvPr>
          <p:cNvSpPr txBox="1"/>
          <p:nvPr/>
        </p:nvSpPr>
        <p:spPr>
          <a:xfrm>
            <a:off x="2897713" y="2770569"/>
            <a:ext cx="2584174" cy="369332"/>
          </a:xfrm>
          <a:prstGeom prst="rect">
            <a:avLst/>
          </a:prstGeom>
          <a:noFill/>
        </p:spPr>
        <p:txBody>
          <a:bodyPr wrap="square" rtlCol="0">
            <a:spAutoFit/>
          </a:bodyPr>
          <a:lstStyle/>
          <a:p>
            <a:r>
              <a:rPr lang="en-US" dirty="0">
                <a:solidFill>
                  <a:schemeClr val="bg1"/>
                </a:solidFill>
              </a:rPr>
              <a:t>Manitoba, Canada</a:t>
            </a:r>
          </a:p>
        </p:txBody>
      </p:sp>
      <p:pic>
        <p:nvPicPr>
          <p:cNvPr id="4" name="Audio 3">
            <a:hlinkClick r:id="" action="ppaction://media"/>
            <a:extLst>
              <a:ext uri="{FF2B5EF4-FFF2-40B4-BE49-F238E27FC236}">
                <a16:creationId xmlns:a16="http://schemas.microsoft.com/office/drawing/2014/main" id="{74203624-D775-478B-B02B-07202E00EEC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89444739"/>
      </p:ext>
    </p:extLst>
  </p:cSld>
  <p:clrMapOvr>
    <a:masterClrMapping/>
  </p:clrMapOvr>
  <mc:AlternateContent xmlns:mc="http://schemas.openxmlformats.org/markup-compatibility/2006" xmlns:p14="http://schemas.microsoft.com/office/powerpoint/2010/main">
    <mc:Choice Requires="p14">
      <p:transition spd="slow" p14:dur="2000" advTm="68637"/>
    </mc:Choice>
    <mc:Fallback xmlns="">
      <p:transition spd="slow" advTm="68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Map&#10;&#10;Description automatically generated">
            <a:extLst>
              <a:ext uri="{FF2B5EF4-FFF2-40B4-BE49-F238E27FC236}">
                <a16:creationId xmlns:a16="http://schemas.microsoft.com/office/drawing/2014/main" id="{AE8A07A9-3135-4532-8632-6FAEF4E20002}"/>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r="2648" b="-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B9184A49-25C6-47B2-A255-E672F3D44FE2}"/>
              </a:ext>
            </a:extLst>
          </p:cNvPr>
          <p:cNvSpPr txBox="1"/>
          <p:nvPr/>
        </p:nvSpPr>
        <p:spPr>
          <a:xfrm>
            <a:off x="1914939" y="5565914"/>
            <a:ext cx="4691270" cy="584775"/>
          </a:xfrm>
          <a:prstGeom prst="rect">
            <a:avLst/>
          </a:prstGeom>
          <a:noFill/>
        </p:spPr>
        <p:txBody>
          <a:bodyPr wrap="square" rtlCol="0">
            <a:spAutoFit/>
          </a:bodyPr>
          <a:lstStyle/>
          <a:p>
            <a:r>
              <a:rPr lang="en-US" sz="3200" dirty="0">
                <a:solidFill>
                  <a:schemeClr val="bg1"/>
                </a:solidFill>
              </a:rPr>
              <a:t>Deep Map of Our World</a:t>
            </a:r>
          </a:p>
        </p:txBody>
      </p:sp>
      <p:pic>
        <p:nvPicPr>
          <p:cNvPr id="4" name="Audio 3">
            <a:hlinkClick r:id="" action="ppaction://media"/>
            <a:extLst>
              <a:ext uri="{FF2B5EF4-FFF2-40B4-BE49-F238E27FC236}">
                <a16:creationId xmlns:a16="http://schemas.microsoft.com/office/drawing/2014/main" id="{41C4F4F7-54D2-491B-8419-C8C734F9E8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63776929"/>
      </p:ext>
    </p:extLst>
  </p:cSld>
  <p:clrMapOvr>
    <a:masterClrMapping/>
  </p:clrMapOvr>
  <mc:AlternateContent xmlns:mc="http://schemas.openxmlformats.org/markup-compatibility/2006" xmlns:p14="http://schemas.microsoft.com/office/powerpoint/2010/main">
    <mc:Choice Requires="p14">
      <p:transition spd="slow" p14:dur="2000" advTm="19309"/>
    </mc:Choice>
    <mc:Fallback xmlns="">
      <p:transition spd="slow" advTm="19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05E3A21-6E18-48CE-8077-328AFAC80541}"/>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19"/>
          <a:stretch/>
        </p:blipFill>
        <p:spPr>
          <a:xfrm>
            <a:off x="20" y="1282"/>
            <a:ext cx="12191980" cy="6856718"/>
          </a:xfrm>
          <a:prstGeom prst="rect">
            <a:avLst/>
          </a:prstGeom>
        </p:spPr>
      </p:pic>
      <p:pic>
        <p:nvPicPr>
          <p:cNvPr id="4" name="Audio 3">
            <a:hlinkClick r:id="" action="ppaction://media"/>
            <a:extLst>
              <a:ext uri="{FF2B5EF4-FFF2-40B4-BE49-F238E27FC236}">
                <a16:creationId xmlns:a16="http://schemas.microsoft.com/office/drawing/2014/main" id="{D86B6080-BB29-4CDC-BE14-3BFB051CD8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01121067"/>
      </p:ext>
    </p:extLst>
  </p:cSld>
  <p:clrMapOvr>
    <a:masterClrMapping/>
  </p:clrMapOvr>
  <mc:AlternateContent xmlns:mc="http://schemas.openxmlformats.org/markup-compatibility/2006" xmlns:p14="http://schemas.microsoft.com/office/powerpoint/2010/main">
    <mc:Choice Requires="p14">
      <p:transition spd="slow" p14:dur="2000" advTm="24843"/>
    </mc:Choice>
    <mc:Fallback xmlns="">
      <p:transition spd="slow" advTm="24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F4BFCF-0EC6-4741-AA13-9948EE820ED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0" y="-152368"/>
            <a:ext cx="12277898" cy="7010368"/>
          </a:xfrm>
          <a:prstGeom prst="rect">
            <a:avLst/>
          </a:prstGeom>
        </p:spPr>
      </p:pic>
      <p:pic>
        <p:nvPicPr>
          <p:cNvPr id="4" name="Audio 3">
            <a:hlinkClick r:id="" action="ppaction://media"/>
            <a:extLst>
              <a:ext uri="{FF2B5EF4-FFF2-40B4-BE49-F238E27FC236}">
                <a16:creationId xmlns:a16="http://schemas.microsoft.com/office/drawing/2014/main" id="{DD77FD49-021D-4236-90F9-A569EF2A1F6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90871257"/>
      </p:ext>
    </p:extLst>
  </p:cSld>
  <p:clrMapOvr>
    <a:masterClrMapping/>
  </p:clrMapOvr>
  <mc:AlternateContent xmlns:mc="http://schemas.openxmlformats.org/markup-compatibility/2006" xmlns:p14="http://schemas.microsoft.com/office/powerpoint/2010/main">
    <mc:Choice Requires="p14">
      <p:transition spd="slow" p14:dur="2000" advTm="35884"/>
    </mc:Choice>
    <mc:Fallback xmlns="">
      <p:transition spd="slow" advTm="35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2">
            <a:extLst>
              <a:ext uri="{FF2B5EF4-FFF2-40B4-BE49-F238E27FC236}">
                <a16:creationId xmlns:a16="http://schemas.microsoft.com/office/drawing/2014/main" id="{D2B82E2D-5822-450E-85CC-AE5EDD01E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A person with a beard and glasses&#10;&#10;Description automatically generated with low confidence">
            <a:extLst>
              <a:ext uri="{FF2B5EF4-FFF2-40B4-BE49-F238E27FC236}">
                <a16:creationId xmlns:a16="http://schemas.microsoft.com/office/drawing/2014/main" id="{21288BC6-EB40-47B8-B936-C6A9D605C3D3}"/>
              </a:ext>
            </a:extLst>
          </p:cNvPr>
          <p:cNvPicPr>
            <a:picLocks noChangeAspect="1"/>
          </p:cNvPicPr>
          <p:nvPr/>
        </p:nvPicPr>
        <p:blipFill rotWithShape="1">
          <a:blip r:embed="rId5">
            <a:extLst>
              <a:ext uri="{28A0092B-C50C-407E-A947-70E740481C1C}">
                <a14:useLocalDpi xmlns:a14="http://schemas.microsoft.com/office/drawing/2010/main" val="0"/>
              </a:ext>
            </a:extLst>
          </a:blip>
          <a:srcRect l="22797"/>
          <a:stretch/>
        </p:blipFill>
        <p:spPr>
          <a:xfrm>
            <a:off x="-53007" y="10"/>
            <a:ext cx="4063593" cy="6857990"/>
          </a:xfrm>
          <a:prstGeom prst="rect">
            <a:avLst/>
          </a:prstGeom>
        </p:spPr>
      </p:pic>
      <p:pic>
        <p:nvPicPr>
          <p:cNvPr id="3" name="Picture 2">
            <a:extLst>
              <a:ext uri="{FF2B5EF4-FFF2-40B4-BE49-F238E27FC236}">
                <a16:creationId xmlns:a16="http://schemas.microsoft.com/office/drawing/2014/main" id="{9CAB593B-0360-4E1D-B592-6E7B623C872A}"/>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7027" r="9223"/>
          <a:stretch/>
        </p:blipFill>
        <p:spPr>
          <a:xfrm>
            <a:off x="4064204" y="10"/>
            <a:ext cx="4063593" cy="6857990"/>
          </a:xfrm>
          <a:prstGeom prst="rect">
            <a:avLst/>
          </a:prstGeom>
        </p:spPr>
      </p:pic>
      <p:pic>
        <p:nvPicPr>
          <p:cNvPr id="6" name="Picture 5" descr="Diagram, engineering drawing&#10;&#10;Description automatically generated">
            <a:extLst>
              <a:ext uri="{FF2B5EF4-FFF2-40B4-BE49-F238E27FC236}">
                <a16:creationId xmlns:a16="http://schemas.microsoft.com/office/drawing/2014/main" id="{1B62EE08-2ECA-4E0C-B9A0-38BE2DE5D480}"/>
              </a:ext>
            </a:extLst>
          </p:cNvPr>
          <p:cNvPicPr>
            <a:picLocks noChangeAspect="1"/>
          </p:cNvPicPr>
          <p:nvPr/>
        </p:nvPicPr>
        <p:blipFill rotWithShape="1">
          <a:blip r:embed="rId8">
            <a:extLst>
              <a:ext uri="{28A0092B-C50C-407E-A947-70E740481C1C}">
                <a14:useLocalDpi xmlns:a14="http://schemas.microsoft.com/office/drawing/2010/main" val="0"/>
              </a:ext>
            </a:extLst>
          </a:blip>
          <a:srcRect l="25337" r="27854" b="2"/>
          <a:stretch/>
        </p:blipFill>
        <p:spPr>
          <a:xfrm>
            <a:off x="8128407" y="10"/>
            <a:ext cx="4063593" cy="6857990"/>
          </a:xfrm>
          <a:prstGeom prst="rect">
            <a:avLst/>
          </a:prstGeom>
        </p:spPr>
      </p:pic>
      <p:sp>
        <p:nvSpPr>
          <p:cNvPr id="9" name="TextBox 8">
            <a:extLst>
              <a:ext uri="{FF2B5EF4-FFF2-40B4-BE49-F238E27FC236}">
                <a16:creationId xmlns:a16="http://schemas.microsoft.com/office/drawing/2014/main" id="{74B4E806-DD97-44DD-A069-906869CA5FD8}"/>
              </a:ext>
            </a:extLst>
          </p:cNvPr>
          <p:cNvSpPr txBox="1"/>
          <p:nvPr/>
        </p:nvSpPr>
        <p:spPr>
          <a:xfrm>
            <a:off x="728870" y="5804453"/>
            <a:ext cx="3233531" cy="584775"/>
          </a:xfrm>
          <a:prstGeom prst="rect">
            <a:avLst/>
          </a:prstGeom>
          <a:noFill/>
        </p:spPr>
        <p:txBody>
          <a:bodyPr wrap="square" rtlCol="0">
            <a:spAutoFit/>
          </a:bodyPr>
          <a:lstStyle/>
          <a:p>
            <a:r>
              <a:rPr lang="en-US" sz="3200" dirty="0">
                <a:solidFill>
                  <a:schemeClr val="bg1"/>
                </a:solidFill>
              </a:rPr>
              <a:t>Alfred Watkins</a:t>
            </a:r>
          </a:p>
        </p:txBody>
      </p:sp>
      <p:pic>
        <p:nvPicPr>
          <p:cNvPr id="4" name="Audio 3">
            <a:hlinkClick r:id="" action="ppaction://media"/>
            <a:extLst>
              <a:ext uri="{FF2B5EF4-FFF2-40B4-BE49-F238E27FC236}">
                <a16:creationId xmlns:a16="http://schemas.microsoft.com/office/drawing/2014/main" id="{C717C0F9-AC85-44E2-801B-59EACB044E8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04392738"/>
      </p:ext>
    </p:extLst>
  </p:cSld>
  <p:clrMapOvr>
    <a:masterClrMapping/>
  </p:clrMapOvr>
  <mc:AlternateContent xmlns:mc="http://schemas.openxmlformats.org/markup-compatibility/2006" xmlns:p14="http://schemas.microsoft.com/office/powerpoint/2010/main">
    <mc:Choice Requires="p14">
      <p:transition spd="slow" p14:dur="2000" advTm="34839"/>
    </mc:Choice>
    <mc:Fallback xmlns="">
      <p:transition spd="slow" advTm="34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descr="Map&#10;&#10;Description automatically generated">
            <a:extLst>
              <a:ext uri="{FF2B5EF4-FFF2-40B4-BE49-F238E27FC236}">
                <a16:creationId xmlns:a16="http://schemas.microsoft.com/office/drawing/2014/main" id="{5605C63A-8290-425C-994A-9350E4D85F94}"/>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11584" b="416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C81D600-29B2-45B9-A2A1-7E8950717FF8}"/>
              </a:ext>
            </a:extLst>
          </p:cNvPr>
          <p:cNvSpPr txBox="1"/>
          <p:nvPr/>
        </p:nvSpPr>
        <p:spPr>
          <a:xfrm>
            <a:off x="4856922" y="775252"/>
            <a:ext cx="6480313" cy="584775"/>
          </a:xfrm>
          <a:prstGeom prst="rect">
            <a:avLst/>
          </a:prstGeom>
          <a:noFill/>
        </p:spPr>
        <p:txBody>
          <a:bodyPr wrap="square" rtlCol="0">
            <a:spAutoFit/>
          </a:bodyPr>
          <a:lstStyle/>
          <a:p>
            <a:r>
              <a:rPr lang="en-US" sz="3200" dirty="0">
                <a:solidFill>
                  <a:schemeClr val="bg1"/>
                </a:solidFill>
              </a:rPr>
              <a:t>Michael Ley Line (Ireland to Israel)</a:t>
            </a:r>
          </a:p>
        </p:txBody>
      </p:sp>
      <p:pic>
        <p:nvPicPr>
          <p:cNvPr id="4" name="Audio 3">
            <a:hlinkClick r:id="" action="ppaction://media"/>
            <a:extLst>
              <a:ext uri="{FF2B5EF4-FFF2-40B4-BE49-F238E27FC236}">
                <a16:creationId xmlns:a16="http://schemas.microsoft.com/office/drawing/2014/main" id="{D008DE24-D841-4E16-AD94-32B9F55B1D3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15464478"/>
      </p:ext>
    </p:extLst>
  </p:cSld>
  <p:clrMapOvr>
    <a:masterClrMapping/>
  </p:clrMapOvr>
  <mc:AlternateContent xmlns:mc="http://schemas.openxmlformats.org/markup-compatibility/2006" xmlns:p14="http://schemas.microsoft.com/office/powerpoint/2010/main">
    <mc:Choice Requires="p14">
      <p:transition spd="slow" p14:dur="2000" advTm="29104"/>
    </mc:Choice>
    <mc:Fallback xmlns="">
      <p:transition spd="slow" advTm="29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View of the Great Pyramid Complex of Giza in Egypt">
            <a:extLst>
              <a:ext uri="{FF2B5EF4-FFF2-40B4-BE49-F238E27FC236}">
                <a16:creationId xmlns:a16="http://schemas.microsoft.com/office/drawing/2014/main" id="{109FEC4A-1D97-4532-A996-51CD29649B76}"/>
              </a:ext>
            </a:extLst>
          </p:cNvPr>
          <p:cNvPicPr>
            <a:picLocks noChangeAspect="1"/>
          </p:cNvPicPr>
          <p:nvPr/>
        </p:nvPicPr>
        <p:blipFill rotWithShape="1">
          <a:blip r:embed="rId5">
            <a:extLst>
              <a:ext uri="{28A0092B-C50C-407E-A947-70E740481C1C}">
                <a14:useLocalDpi xmlns:a14="http://schemas.microsoft.com/office/drawing/2010/main" val="0"/>
              </a:ext>
            </a:extLst>
          </a:blip>
          <a:srcRect t="12508" r="-3" b="1961"/>
          <a:stretch/>
        </p:blipFill>
        <p:spPr>
          <a:xfrm>
            <a:off x="5655363" y="-13242"/>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3" name="Picture 2" descr="Stonehenge">
            <a:extLst>
              <a:ext uri="{FF2B5EF4-FFF2-40B4-BE49-F238E27FC236}">
                <a16:creationId xmlns:a16="http://schemas.microsoft.com/office/drawing/2014/main" id="{D0708DCE-4403-4419-B2CE-5F5B58F0DE9A}"/>
              </a:ext>
            </a:extLst>
          </p:cNvPr>
          <p:cNvPicPr>
            <a:picLocks noChangeAspect="1"/>
          </p:cNvPicPr>
          <p:nvPr/>
        </p:nvPicPr>
        <p:blipFill rotWithShape="1">
          <a:blip r:embed="rId6">
            <a:extLst>
              <a:ext uri="{28A0092B-C50C-407E-A947-70E740481C1C}">
                <a14:useLocalDpi xmlns:a14="http://schemas.microsoft.com/office/drawing/2010/main" val="0"/>
              </a:ext>
            </a:extLst>
          </a:blip>
          <a:srcRect t="40702" b="3747"/>
          <a:stretch/>
        </p:blipFill>
        <p:spPr>
          <a:xfrm>
            <a:off x="4129000" y="3901136"/>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7" name="Picture 6" descr="A castle on a small island&#10;&#10;Description automatically generated with low confidence">
            <a:extLst>
              <a:ext uri="{FF2B5EF4-FFF2-40B4-BE49-F238E27FC236}">
                <a16:creationId xmlns:a16="http://schemas.microsoft.com/office/drawing/2014/main" id="{D51C9F45-F266-4DD6-B31E-941388963566}"/>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22545" r="15914"/>
          <a:stretch/>
        </p:blipFill>
        <p:spPr>
          <a:xfrm>
            <a:off x="-67714"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
        <p:nvSpPr>
          <p:cNvPr id="9" name="TextBox 8">
            <a:extLst>
              <a:ext uri="{FF2B5EF4-FFF2-40B4-BE49-F238E27FC236}">
                <a16:creationId xmlns:a16="http://schemas.microsoft.com/office/drawing/2014/main" id="{CA99FAAF-F505-43EB-9C06-B820A6353172}"/>
              </a:ext>
            </a:extLst>
          </p:cNvPr>
          <p:cNvSpPr txBox="1"/>
          <p:nvPr/>
        </p:nvSpPr>
        <p:spPr>
          <a:xfrm>
            <a:off x="53009" y="6162260"/>
            <a:ext cx="3949148" cy="369332"/>
          </a:xfrm>
          <a:prstGeom prst="rect">
            <a:avLst/>
          </a:prstGeom>
          <a:noFill/>
        </p:spPr>
        <p:txBody>
          <a:bodyPr wrap="square" rtlCol="0">
            <a:spAutoFit/>
          </a:bodyPr>
          <a:lstStyle/>
          <a:p>
            <a:r>
              <a:rPr lang="en-US" dirty="0">
                <a:solidFill>
                  <a:schemeClr val="bg1"/>
                </a:solidFill>
              </a:rPr>
              <a:t>Le Mont-Saint-Michel, </a:t>
            </a:r>
            <a:r>
              <a:rPr lang="en-US" dirty="0" err="1">
                <a:solidFill>
                  <a:schemeClr val="bg1"/>
                </a:solidFill>
              </a:rPr>
              <a:t>Normany</a:t>
            </a:r>
            <a:r>
              <a:rPr lang="en-US" dirty="0">
                <a:solidFill>
                  <a:schemeClr val="bg1"/>
                </a:solidFill>
              </a:rPr>
              <a:t>, France</a:t>
            </a:r>
          </a:p>
        </p:txBody>
      </p:sp>
      <p:sp>
        <p:nvSpPr>
          <p:cNvPr id="10" name="TextBox 9">
            <a:extLst>
              <a:ext uri="{FF2B5EF4-FFF2-40B4-BE49-F238E27FC236}">
                <a16:creationId xmlns:a16="http://schemas.microsoft.com/office/drawing/2014/main" id="{5D5E55D8-741D-474E-8860-B4204FC923DD}"/>
              </a:ext>
            </a:extLst>
          </p:cNvPr>
          <p:cNvSpPr txBox="1"/>
          <p:nvPr/>
        </p:nvSpPr>
        <p:spPr>
          <a:xfrm>
            <a:off x="6282006" y="3108683"/>
            <a:ext cx="3810000" cy="369332"/>
          </a:xfrm>
          <a:prstGeom prst="rect">
            <a:avLst/>
          </a:prstGeom>
          <a:noFill/>
        </p:spPr>
        <p:txBody>
          <a:bodyPr wrap="square" rtlCol="0">
            <a:spAutoFit/>
          </a:bodyPr>
          <a:lstStyle/>
          <a:p>
            <a:r>
              <a:rPr lang="en-US" dirty="0">
                <a:solidFill>
                  <a:schemeClr val="bg1"/>
                </a:solidFill>
              </a:rPr>
              <a:t>Pyramids of Giza, Al Haram, Egypt</a:t>
            </a:r>
          </a:p>
        </p:txBody>
      </p:sp>
      <p:sp>
        <p:nvSpPr>
          <p:cNvPr id="11" name="TextBox 10">
            <a:extLst>
              <a:ext uri="{FF2B5EF4-FFF2-40B4-BE49-F238E27FC236}">
                <a16:creationId xmlns:a16="http://schemas.microsoft.com/office/drawing/2014/main" id="{2D183BAA-5CC3-4C02-9DE0-8C7A35B99AB8}"/>
              </a:ext>
            </a:extLst>
          </p:cNvPr>
          <p:cNvSpPr txBox="1"/>
          <p:nvPr/>
        </p:nvSpPr>
        <p:spPr>
          <a:xfrm>
            <a:off x="8268165" y="6162260"/>
            <a:ext cx="4161183" cy="369332"/>
          </a:xfrm>
          <a:prstGeom prst="rect">
            <a:avLst/>
          </a:prstGeom>
          <a:noFill/>
        </p:spPr>
        <p:txBody>
          <a:bodyPr wrap="square" rtlCol="0">
            <a:spAutoFit/>
          </a:bodyPr>
          <a:lstStyle/>
          <a:p>
            <a:r>
              <a:rPr lang="en-US" dirty="0">
                <a:solidFill>
                  <a:schemeClr val="bg1"/>
                </a:solidFill>
              </a:rPr>
              <a:t>Stonehenge, Wiltshire, England</a:t>
            </a:r>
          </a:p>
        </p:txBody>
      </p:sp>
      <p:pic>
        <p:nvPicPr>
          <p:cNvPr id="4" name="Audio 3">
            <a:hlinkClick r:id="" action="ppaction://media"/>
            <a:extLst>
              <a:ext uri="{FF2B5EF4-FFF2-40B4-BE49-F238E27FC236}">
                <a16:creationId xmlns:a16="http://schemas.microsoft.com/office/drawing/2014/main" id="{113AFB9A-1672-4B57-8C27-B9803F5955F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11229606"/>
      </p:ext>
    </p:extLst>
  </p:cSld>
  <p:clrMapOvr>
    <a:masterClrMapping/>
  </p:clrMapOvr>
  <mc:AlternateContent xmlns:mc="http://schemas.openxmlformats.org/markup-compatibility/2006" xmlns:p14="http://schemas.microsoft.com/office/powerpoint/2010/main">
    <mc:Choice Requires="p14">
      <p:transition spd="slow" p14:dur="2000" advTm="24244"/>
    </mc:Choice>
    <mc:Fallback xmlns="">
      <p:transition spd="slow" advTm="24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D2B82E2D-5822-450E-85CC-AE5EDD01E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A group of people posing for a photo&#10;&#10;Description automatically generated">
            <a:extLst>
              <a:ext uri="{FF2B5EF4-FFF2-40B4-BE49-F238E27FC236}">
                <a16:creationId xmlns:a16="http://schemas.microsoft.com/office/drawing/2014/main" id="{3EACB4C1-4EDD-4151-8C7B-17FEB4E28E72}"/>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0149" r="20150"/>
          <a:stretch/>
        </p:blipFill>
        <p:spPr>
          <a:xfrm>
            <a:off x="306" y="10"/>
            <a:ext cx="4063593" cy="6857990"/>
          </a:xfrm>
          <a:prstGeom prst="rect">
            <a:avLst/>
          </a:prstGeom>
        </p:spPr>
      </p:pic>
      <p:pic>
        <p:nvPicPr>
          <p:cNvPr id="10" name="Picture 9" descr="A person wearing a hat&#10;&#10;Description automatically generated with medium confidence">
            <a:extLst>
              <a:ext uri="{FF2B5EF4-FFF2-40B4-BE49-F238E27FC236}">
                <a16:creationId xmlns:a16="http://schemas.microsoft.com/office/drawing/2014/main" id="{6D14CAB6-6722-43C5-B7E4-CCCF389A6C3B}"/>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20151" r="9014"/>
          <a:stretch/>
        </p:blipFill>
        <p:spPr>
          <a:xfrm>
            <a:off x="4064204" y="10"/>
            <a:ext cx="4063593" cy="6857990"/>
          </a:xfrm>
          <a:prstGeom prst="rect">
            <a:avLst/>
          </a:prstGeom>
        </p:spPr>
      </p:pic>
      <p:pic>
        <p:nvPicPr>
          <p:cNvPr id="3" name="Picture 2" descr="Text&#10;&#10;Description automatically generated with medium confidence">
            <a:extLst>
              <a:ext uri="{FF2B5EF4-FFF2-40B4-BE49-F238E27FC236}">
                <a16:creationId xmlns:a16="http://schemas.microsoft.com/office/drawing/2014/main" id="{E3509D77-783C-4344-AC6B-7707BA413B4C}"/>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34747" r="34145"/>
          <a:stretch/>
        </p:blipFill>
        <p:spPr>
          <a:xfrm>
            <a:off x="8128407" y="10"/>
            <a:ext cx="4063593" cy="6857990"/>
          </a:xfrm>
          <a:prstGeom prst="rect">
            <a:avLst/>
          </a:prstGeom>
        </p:spPr>
      </p:pic>
      <mc:AlternateContent xmlns:mc="http://schemas.openxmlformats.org/markup-compatibility/2006" xmlns:p14="http://schemas.microsoft.com/office/powerpoint/2010/main">
        <mc:Choice Requires="p14">
          <p:contentPart p14:bwMode="auto" r:id="rId11">
            <p14:nvContentPartPr>
              <p14:cNvPr id="23" name="Ink 22">
                <a:extLst>
                  <a:ext uri="{FF2B5EF4-FFF2-40B4-BE49-F238E27FC236}">
                    <a16:creationId xmlns:a16="http://schemas.microsoft.com/office/drawing/2014/main" id="{E278EB6A-A012-4EE2-AC22-5F9FFB61CEAB}"/>
                  </a:ext>
                </a:extLst>
              </p14:cNvPr>
              <p14:cNvContentPartPr/>
              <p14:nvPr/>
            </p14:nvContentPartPr>
            <p14:xfrm>
              <a:off x="987157" y="6506823"/>
              <a:ext cx="1464120" cy="360"/>
            </p14:xfrm>
          </p:contentPart>
        </mc:Choice>
        <mc:Fallback xmlns="">
          <p:pic>
            <p:nvPicPr>
              <p:cNvPr id="23" name="Ink 22">
                <a:extLst>
                  <a:ext uri="{FF2B5EF4-FFF2-40B4-BE49-F238E27FC236}">
                    <a16:creationId xmlns:a16="http://schemas.microsoft.com/office/drawing/2014/main" id="{E278EB6A-A012-4EE2-AC22-5F9FFB61CEAB}"/>
                  </a:ext>
                </a:extLst>
              </p:cNvPr>
              <p:cNvPicPr/>
              <p:nvPr/>
            </p:nvPicPr>
            <p:blipFill>
              <a:blip r:embed="rId12"/>
              <a:stretch>
                <a:fillRect/>
              </a:stretch>
            </p:blipFill>
            <p:spPr>
              <a:xfrm>
                <a:off x="933157" y="6398823"/>
                <a:ext cx="15717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1" name="Ink 30">
                <a:extLst>
                  <a:ext uri="{FF2B5EF4-FFF2-40B4-BE49-F238E27FC236}">
                    <a16:creationId xmlns:a16="http://schemas.microsoft.com/office/drawing/2014/main" id="{05B5EC82-58FC-40F7-A9A8-9A2D9BFA86AC}"/>
                  </a:ext>
                </a:extLst>
              </p14:cNvPr>
              <p14:cNvContentPartPr/>
              <p14:nvPr/>
            </p14:nvContentPartPr>
            <p14:xfrm>
              <a:off x="447157" y="1636023"/>
              <a:ext cx="1052280" cy="3394080"/>
            </p14:xfrm>
          </p:contentPart>
        </mc:Choice>
        <mc:Fallback xmlns="">
          <p:pic>
            <p:nvPicPr>
              <p:cNvPr id="31" name="Ink 30">
                <a:extLst>
                  <a:ext uri="{FF2B5EF4-FFF2-40B4-BE49-F238E27FC236}">
                    <a16:creationId xmlns:a16="http://schemas.microsoft.com/office/drawing/2014/main" id="{05B5EC82-58FC-40F7-A9A8-9A2D9BFA86AC}"/>
                  </a:ext>
                </a:extLst>
              </p:cNvPr>
              <p:cNvPicPr/>
              <p:nvPr/>
            </p:nvPicPr>
            <p:blipFill>
              <a:blip r:embed="rId14"/>
              <a:stretch>
                <a:fillRect/>
              </a:stretch>
            </p:blipFill>
            <p:spPr>
              <a:xfrm>
                <a:off x="393157" y="1528023"/>
                <a:ext cx="1159920" cy="36097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3" name="Ink 32">
                <a:extLst>
                  <a:ext uri="{FF2B5EF4-FFF2-40B4-BE49-F238E27FC236}">
                    <a16:creationId xmlns:a16="http://schemas.microsoft.com/office/drawing/2014/main" id="{F845516F-28F1-40EC-A03C-CABC41536134}"/>
                  </a:ext>
                </a:extLst>
              </p14:cNvPr>
              <p14:cNvContentPartPr/>
              <p14:nvPr/>
            </p14:nvContentPartPr>
            <p14:xfrm>
              <a:off x="980317" y="1782183"/>
              <a:ext cx="360" cy="211680"/>
            </p14:xfrm>
          </p:contentPart>
        </mc:Choice>
        <mc:Fallback xmlns="">
          <p:pic>
            <p:nvPicPr>
              <p:cNvPr id="33" name="Ink 32">
                <a:extLst>
                  <a:ext uri="{FF2B5EF4-FFF2-40B4-BE49-F238E27FC236}">
                    <a16:creationId xmlns:a16="http://schemas.microsoft.com/office/drawing/2014/main" id="{F845516F-28F1-40EC-A03C-CABC41536134}"/>
                  </a:ext>
                </a:extLst>
              </p:cNvPr>
              <p:cNvPicPr/>
              <p:nvPr/>
            </p:nvPicPr>
            <p:blipFill>
              <a:blip r:embed="rId16"/>
              <a:stretch>
                <a:fillRect/>
              </a:stretch>
            </p:blipFill>
            <p:spPr>
              <a:xfrm>
                <a:off x="926677" y="1674543"/>
                <a:ext cx="108000" cy="427320"/>
              </a:xfrm>
              <a:prstGeom prst="rect">
                <a:avLst/>
              </a:prstGeom>
            </p:spPr>
          </p:pic>
        </mc:Fallback>
      </mc:AlternateContent>
      <p:sp>
        <p:nvSpPr>
          <p:cNvPr id="34" name="TextBox 33">
            <a:extLst>
              <a:ext uri="{FF2B5EF4-FFF2-40B4-BE49-F238E27FC236}">
                <a16:creationId xmlns:a16="http://schemas.microsoft.com/office/drawing/2014/main" id="{3267DCCB-CA24-4B08-9F2D-83F72929079D}"/>
              </a:ext>
            </a:extLst>
          </p:cNvPr>
          <p:cNvSpPr txBox="1"/>
          <p:nvPr/>
        </p:nvSpPr>
        <p:spPr>
          <a:xfrm>
            <a:off x="4711148" y="6029740"/>
            <a:ext cx="3332922" cy="584775"/>
          </a:xfrm>
          <a:prstGeom prst="rect">
            <a:avLst/>
          </a:prstGeom>
          <a:noFill/>
        </p:spPr>
        <p:txBody>
          <a:bodyPr wrap="square" rtlCol="0">
            <a:spAutoFit/>
          </a:bodyPr>
          <a:lstStyle/>
          <a:p>
            <a:r>
              <a:rPr lang="en-US" sz="3200" b="1" dirty="0">
                <a:solidFill>
                  <a:schemeClr val="bg1"/>
                </a:solidFill>
              </a:rPr>
              <a:t>T. C. Lethbridge</a:t>
            </a:r>
          </a:p>
        </p:txBody>
      </p:sp>
      <p:pic>
        <p:nvPicPr>
          <p:cNvPr id="4" name="Audio 3">
            <a:hlinkClick r:id="" action="ppaction://media"/>
            <a:extLst>
              <a:ext uri="{FF2B5EF4-FFF2-40B4-BE49-F238E27FC236}">
                <a16:creationId xmlns:a16="http://schemas.microsoft.com/office/drawing/2014/main" id="{F97A219B-66D0-41A3-BE97-395D60E18DB7}"/>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7280926"/>
      </p:ext>
    </p:extLst>
  </p:cSld>
  <p:clrMapOvr>
    <a:masterClrMapping/>
  </p:clrMapOvr>
  <mc:AlternateContent xmlns:mc="http://schemas.openxmlformats.org/markup-compatibility/2006" xmlns:p14="http://schemas.microsoft.com/office/powerpoint/2010/main">
    <mc:Choice Requires="p14">
      <p:transition spd="slow" p14:dur="2000" advTm="22719"/>
    </mc:Choice>
    <mc:Fallback xmlns="">
      <p:transition spd="slow" advTm="22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6" name="Picture 5" descr="A person holding an object&#10;&#10;Description automatically generated with medium confidence">
            <a:extLst>
              <a:ext uri="{FF2B5EF4-FFF2-40B4-BE49-F238E27FC236}">
                <a16:creationId xmlns:a16="http://schemas.microsoft.com/office/drawing/2014/main" id="{F6B83E84-A6DB-49AC-B025-EC098121CE29}"/>
              </a:ext>
            </a:extLst>
          </p:cNvPr>
          <p:cNvPicPr>
            <a:picLocks noChangeAspect="1"/>
          </p:cNvPicPr>
          <p:nvPr/>
        </p:nvPicPr>
        <p:blipFill rotWithShape="1">
          <a:blip r:embed="rId5">
            <a:alphaModFix amt="60000"/>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37419" r="4775"/>
          <a:stretch/>
        </p:blipFill>
        <p:spPr>
          <a:xfrm>
            <a:off x="-4084" y="10"/>
            <a:ext cx="6099050" cy="6857990"/>
          </a:xfrm>
          <a:prstGeom prst="rect">
            <a:avLst/>
          </a:prstGeom>
        </p:spPr>
      </p:pic>
      <p:pic>
        <p:nvPicPr>
          <p:cNvPr id="3" name="Picture 2" descr="A person holding a bow and arrow&#10;&#10;Description automatically generated with medium confidence">
            <a:extLst>
              <a:ext uri="{FF2B5EF4-FFF2-40B4-BE49-F238E27FC236}">
                <a16:creationId xmlns:a16="http://schemas.microsoft.com/office/drawing/2014/main" id="{A869866F-1F85-4426-B57A-18D094939D27}"/>
              </a:ext>
            </a:extLst>
          </p:cNvPr>
          <p:cNvPicPr>
            <a:picLocks noChangeAspect="1"/>
          </p:cNvPicPr>
          <p:nvPr/>
        </p:nvPicPr>
        <p:blipFill rotWithShape="1">
          <a:blip r:embed="rId7">
            <a:alphaModFix amt="60000"/>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12739"/>
          <a:stretch/>
        </p:blipFill>
        <p:spPr>
          <a:xfrm>
            <a:off x="6096844" y="10"/>
            <a:ext cx="6095156" cy="6857990"/>
          </a:xfrm>
          <a:prstGeom prst="rect">
            <a:avLst/>
          </a:prstGeom>
        </p:spPr>
      </p:pic>
      <p:sp>
        <p:nvSpPr>
          <p:cNvPr id="8" name="TextBox 7">
            <a:extLst>
              <a:ext uri="{FF2B5EF4-FFF2-40B4-BE49-F238E27FC236}">
                <a16:creationId xmlns:a16="http://schemas.microsoft.com/office/drawing/2014/main" id="{97E013C3-2C1C-4EA0-9401-9D2E8D33F3A1}"/>
              </a:ext>
            </a:extLst>
          </p:cNvPr>
          <p:cNvSpPr txBox="1"/>
          <p:nvPr/>
        </p:nvSpPr>
        <p:spPr>
          <a:xfrm>
            <a:off x="1198181" y="1122363"/>
            <a:ext cx="9795637" cy="221588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200" kern="1200">
                <a:solidFill>
                  <a:srgbClr val="FFFFFF"/>
                </a:solidFill>
                <a:latin typeface="+mj-lt"/>
                <a:ea typeface="+mj-ea"/>
                <a:cs typeface="+mj-cs"/>
              </a:rPr>
              <a:t>Divining or “Dowsing”</a:t>
            </a:r>
          </a:p>
        </p:txBody>
      </p:sp>
      <p:sp>
        <p:nvSpPr>
          <p:cNvPr id="7" name="TextBox 6">
            <a:extLst>
              <a:ext uri="{FF2B5EF4-FFF2-40B4-BE49-F238E27FC236}">
                <a16:creationId xmlns:a16="http://schemas.microsoft.com/office/drawing/2014/main" id="{911307FF-F58F-4FDD-8635-C5290A1475A4}"/>
              </a:ext>
            </a:extLst>
          </p:cNvPr>
          <p:cNvSpPr txBox="1"/>
          <p:nvPr/>
        </p:nvSpPr>
        <p:spPr>
          <a:xfrm>
            <a:off x="12007270" y="6657946"/>
            <a:ext cx="92581" cy="61832"/>
          </a:xfrm>
          <a:prstGeom prst="rect">
            <a:avLst/>
          </a:prstGeom>
          <a:solidFill>
            <a:srgbClr val="000000"/>
          </a:solidFill>
        </p:spPr>
        <p:txBody>
          <a:bodyPr wrap="square" rtlCol="0">
            <a:spAutoFit/>
          </a:bodyPr>
          <a:lstStyle/>
          <a:p>
            <a:pPr algn="r">
              <a:spcAft>
                <a:spcPts val="600"/>
              </a:spcAft>
            </a:pPr>
            <a:endParaRPr lang="en-US" sz="700" dirty="0">
              <a:solidFill>
                <a:srgbClr val="FFFFFF"/>
              </a:solidFill>
            </a:endParaRPr>
          </a:p>
        </p:txBody>
      </p:sp>
      <p:pic>
        <p:nvPicPr>
          <p:cNvPr id="4" name="Audio 3">
            <a:hlinkClick r:id="" action="ppaction://media"/>
            <a:extLst>
              <a:ext uri="{FF2B5EF4-FFF2-40B4-BE49-F238E27FC236}">
                <a16:creationId xmlns:a16="http://schemas.microsoft.com/office/drawing/2014/main" id="{7F05D62D-67FA-4435-BA60-F6C06115CF3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33116010"/>
      </p:ext>
    </p:extLst>
  </p:cSld>
  <p:clrMapOvr>
    <a:masterClrMapping/>
  </p:clrMapOvr>
  <mc:AlternateContent xmlns:mc="http://schemas.openxmlformats.org/markup-compatibility/2006" xmlns:p14="http://schemas.microsoft.com/office/powerpoint/2010/main">
    <mc:Choice Requires="p14">
      <p:transition spd="slow" p14:dur="2000" advTm="26782"/>
    </mc:Choice>
    <mc:Fallback xmlns="">
      <p:transition spd="slow" advTm="26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F17C3C7-AA52-47D3-A8CA-70E54EEF9100}"/>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16386" b="862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DF2BA65-BCD6-4645-BC18-EB613A1CD01F}"/>
              </a:ext>
            </a:extLst>
          </p:cNvPr>
          <p:cNvSpPr txBox="1"/>
          <p:nvPr/>
        </p:nvSpPr>
        <p:spPr>
          <a:xfrm>
            <a:off x="12007270" y="6687403"/>
            <a:ext cx="183206" cy="170597"/>
          </a:xfrm>
          <a:prstGeom prst="rect">
            <a:avLst/>
          </a:prstGeom>
          <a:solidFill>
            <a:srgbClr val="000000"/>
          </a:solidFill>
        </p:spPr>
        <p:txBody>
          <a:bodyPr wrap="square" rtlCol="0">
            <a:spAutoFit/>
          </a:bodyPr>
          <a:lstStyle/>
          <a:p>
            <a:pPr algn="r">
              <a:spcAft>
                <a:spcPts val="600"/>
              </a:spcAft>
            </a:pPr>
            <a:endParaRPr lang="en-US" sz="700" dirty="0">
              <a:solidFill>
                <a:srgbClr val="FFFFFF"/>
              </a:solidFill>
            </a:endParaRPr>
          </a:p>
        </p:txBody>
      </p:sp>
      <p:sp>
        <p:nvSpPr>
          <p:cNvPr id="5" name="TextBox 4">
            <a:extLst>
              <a:ext uri="{FF2B5EF4-FFF2-40B4-BE49-F238E27FC236}">
                <a16:creationId xmlns:a16="http://schemas.microsoft.com/office/drawing/2014/main" id="{4C921391-7B6C-480D-A224-85F178384DF7}"/>
              </a:ext>
            </a:extLst>
          </p:cNvPr>
          <p:cNvSpPr txBox="1"/>
          <p:nvPr/>
        </p:nvSpPr>
        <p:spPr>
          <a:xfrm>
            <a:off x="3889612" y="5987021"/>
            <a:ext cx="7588155" cy="584775"/>
          </a:xfrm>
          <a:prstGeom prst="rect">
            <a:avLst/>
          </a:prstGeom>
          <a:noFill/>
        </p:spPr>
        <p:txBody>
          <a:bodyPr wrap="square" rtlCol="0">
            <a:spAutoFit/>
          </a:bodyPr>
          <a:lstStyle/>
          <a:p>
            <a:r>
              <a:rPr lang="en-US" sz="3200" dirty="0">
                <a:solidFill>
                  <a:schemeClr val="bg1"/>
                </a:solidFill>
              </a:rPr>
              <a:t>Sight Points (such as Rosslyn Castle Ruins)</a:t>
            </a:r>
          </a:p>
        </p:txBody>
      </p:sp>
      <p:pic>
        <p:nvPicPr>
          <p:cNvPr id="6" name="Audio 5">
            <a:hlinkClick r:id="" action="ppaction://media"/>
            <a:extLst>
              <a:ext uri="{FF2B5EF4-FFF2-40B4-BE49-F238E27FC236}">
                <a16:creationId xmlns:a16="http://schemas.microsoft.com/office/drawing/2014/main" id="{881DF683-73EE-46B9-A0E0-40B77396EA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84136394"/>
      </p:ext>
    </p:extLst>
  </p:cSld>
  <p:clrMapOvr>
    <a:masterClrMapping/>
  </p:clrMapOvr>
  <mc:AlternateContent xmlns:mc="http://schemas.openxmlformats.org/markup-compatibility/2006" xmlns:p14="http://schemas.microsoft.com/office/powerpoint/2010/main">
    <mc:Choice Requires="p14">
      <p:transition spd="slow" p14:dur="2000" advTm="32732"/>
    </mc:Choice>
    <mc:Fallback xmlns="">
      <p:transition spd="slow" advTm="32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assy hill with trees on it&#10;&#10;Description automatically generated with medium confidence">
            <a:extLst>
              <a:ext uri="{FF2B5EF4-FFF2-40B4-BE49-F238E27FC236}">
                <a16:creationId xmlns:a16="http://schemas.microsoft.com/office/drawing/2014/main" id="{4AA077FC-85F7-45C9-BD14-71CE45F6A508}"/>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13204" b="1155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4E50B1C-F0FB-40ED-A359-3BD805136DF8}"/>
              </a:ext>
            </a:extLst>
          </p:cNvPr>
          <p:cNvSpPr txBox="1"/>
          <p:nvPr/>
        </p:nvSpPr>
        <p:spPr>
          <a:xfrm>
            <a:off x="12146282" y="6714699"/>
            <a:ext cx="45719" cy="143301"/>
          </a:xfrm>
          <a:prstGeom prst="rect">
            <a:avLst/>
          </a:prstGeom>
          <a:solidFill>
            <a:srgbClr val="000000"/>
          </a:solidFill>
        </p:spPr>
        <p:txBody>
          <a:bodyPr wrap="square" rtlCol="0">
            <a:spAutoFit/>
          </a:bodyPr>
          <a:lstStyle/>
          <a:p>
            <a:pPr algn="r">
              <a:spcAft>
                <a:spcPts val="600"/>
              </a:spcAft>
            </a:pPr>
            <a:endParaRPr lang="en-US" sz="700" dirty="0">
              <a:solidFill>
                <a:srgbClr val="FFFFFF"/>
              </a:solidFill>
            </a:endParaRPr>
          </a:p>
        </p:txBody>
      </p:sp>
      <p:sp>
        <p:nvSpPr>
          <p:cNvPr id="5" name="TextBox 4">
            <a:extLst>
              <a:ext uri="{FF2B5EF4-FFF2-40B4-BE49-F238E27FC236}">
                <a16:creationId xmlns:a16="http://schemas.microsoft.com/office/drawing/2014/main" id="{5DE64E6E-289F-4620-BEF6-DF76B9BFD866}"/>
              </a:ext>
            </a:extLst>
          </p:cNvPr>
          <p:cNvSpPr txBox="1"/>
          <p:nvPr/>
        </p:nvSpPr>
        <p:spPr>
          <a:xfrm>
            <a:off x="218364" y="6129924"/>
            <a:ext cx="9362365" cy="584775"/>
          </a:xfrm>
          <a:prstGeom prst="rect">
            <a:avLst/>
          </a:prstGeom>
          <a:noFill/>
        </p:spPr>
        <p:txBody>
          <a:bodyPr wrap="square" rtlCol="0">
            <a:spAutoFit/>
          </a:bodyPr>
          <a:lstStyle/>
          <a:p>
            <a:r>
              <a:rPr lang="en-US" sz="3200" dirty="0">
                <a:solidFill>
                  <a:schemeClr val="bg1"/>
                </a:solidFill>
              </a:rPr>
              <a:t>Mark Points (such as this mound near Rosslyn Castle)</a:t>
            </a:r>
          </a:p>
        </p:txBody>
      </p:sp>
      <p:pic>
        <p:nvPicPr>
          <p:cNvPr id="6" name="Audio 5">
            <a:hlinkClick r:id="" action="ppaction://media"/>
            <a:extLst>
              <a:ext uri="{FF2B5EF4-FFF2-40B4-BE49-F238E27FC236}">
                <a16:creationId xmlns:a16="http://schemas.microsoft.com/office/drawing/2014/main" id="{E9271A2D-8E5E-40E9-9514-8C195B951D2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75102135"/>
      </p:ext>
    </p:extLst>
  </p:cSld>
  <p:clrMapOvr>
    <a:masterClrMapping/>
  </p:clrMapOvr>
  <mc:AlternateContent xmlns:mc="http://schemas.openxmlformats.org/markup-compatibility/2006" xmlns:p14="http://schemas.microsoft.com/office/powerpoint/2010/main">
    <mc:Choice Requires="p14">
      <p:transition spd="slow" p14:dur="2000" advTm="23717"/>
    </mc:Choice>
    <mc:Fallback xmlns="">
      <p:transition spd="slow" advTm="23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TotalTime>
  <Words>771</Words>
  <Application>Microsoft Office PowerPoint</Application>
  <PresentationFormat>Widescreen</PresentationFormat>
  <Paragraphs>44</Paragraphs>
  <Slides>13</Slides>
  <Notes>13</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The Ley of the 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Ley of the Land</dc:title>
  <dc:creator>Lauren McIntire</dc:creator>
  <cp:lastModifiedBy>Lauren McIntire</cp:lastModifiedBy>
  <cp:revision>1</cp:revision>
  <dcterms:created xsi:type="dcterms:W3CDTF">2022-04-12T04:46:45Z</dcterms:created>
  <dcterms:modified xsi:type="dcterms:W3CDTF">2022-04-20T20:43:24Z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